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75" r:id="rId4"/>
    <p:sldId id="276" r:id="rId5"/>
    <p:sldId id="258" r:id="rId6"/>
    <p:sldId id="277" r:id="rId7"/>
    <p:sldId id="262" r:id="rId8"/>
    <p:sldId id="264" r:id="rId9"/>
    <p:sldId id="263" r:id="rId10"/>
    <p:sldId id="265" r:id="rId11"/>
    <p:sldId id="278" r:id="rId12"/>
    <p:sldId id="282" r:id="rId13"/>
    <p:sldId id="267" r:id="rId14"/>
    <p:sldId id="280" r:id="rId15"/>
    <p:sldId id="279" r:id="rId16"/>
    <p:sldId id="268" r:id="rId17"/>
    <p:sldId id="269" r:id="rId18"/>
    <p:sldId id="270" r:id="rId19"/>
    <p:sldId id="261" r:id="rId20"/>
    <p:sldId id="271" r:id="rId21"/>
    <p:sldId id="273" r:id="rId22"/>
    <p:sldId id="260" r:id="rId23"/>
    <p:sldId id="274" r:id="rId24"/>
    <p:sldId id="281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1700AB-3067-445A-A729-011A0A634268}" v="259" dt="2024-06-25T19:12:39.556"/>
    <p1510:client id="{909F1373-39D3-4B26-8A82-285833E67935}" v="3207" dt="2024-06-25T19:33:13.173"/>
    <p1510:client id="{A8A56AB7-0357-456C-8865-54F0FCCE3BFF}" v="136" dt="2024-06-25T16:35:52.812"/>
    <p1510:client id="{FBDDC5B7-9C36-4580-9E2F-E8F79256711C}" v="391" dt="2024-06-25T18:54:17.65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nnard Rudolph" userId="af0016e58b0a9b3e" providerId="LiveId" clId="{909F1373-39D3-4B26-8A82-285833E67935}"/>
    <pc:docChg chg="undo custSel addSld delSld modSld sldOrd modMainMaster">
      <pc:chgData name="Lennard Rudolph" userId="af0016e58b0a9b3e" providerId="LiveId" clId="{909F1373-39D3-4B26-8A82-285833E67935}" dt="2024-06-25T19:33:13.173" v="3222"/>
      <pc:docMkLst>
        <pc:docMk/>
      </pc:docMkLst>
      <pc:sldChg chg="addSp modSp mod modTransition setBg modNotesTx">
        <pc:chgData name="Lennard Rudolph" userId="af0016e58b0a9b3e" providerId="LiveId" clId="{909F1373-39D3-4B26-8A82-285833E67935}" dt="2024-06-25T19:33:13.173" v="3222"/>
        <pc:sldMkLst>
          <pc:docMk/>
          <pc:sldMk cId="268338916" sldId="256"/>
        </pc:sldMkLst>
        <pc:spChg chg="mod">
          <ac:chgData name="Lennard Rudolph" userId="af0016e58b0a9b3e" providerId="LiveId" clId="{909F1373-39D3-4B26-8A82-285833E67935}" dt="2024-06-25T18:43:47.919" v="2649" actId="26606"/>
          <ac:spMkLst>
            <pc:docMk/>
            <pc:sldMk cId="268338916" sldId="256"/>
            <ac:spMk id="2" creationId="{8C7E15E7-3564-E795-D34D-2C6024D3CA5F}"/>
          </ac:spMkLst>
        </pc:spChg>
        <pc:spChg chg="mod">
          <ac:chgData name="Lennard Rudolph" userId="af0016e58b0a9b3e" providerId="LiveId" clId="{909F1373-39D3-4B26-8A82-285833E67935}" dt="2024-06-25T18:43:47.919" v="2649" actId="26606"/>
          <ac:spMkLst>
            <pc:docMk/>
            <pc:sldMk cId="268338916" sldId="256"/>
            <ac:spMk id="3" creationId="{D930FA7B-30A5-2687-4876-D8126A5E65BA}"/>
          </ac:spMkLst>
        </pc:spChg>
        <pc:spChg chg="add">
          <ac:chgData name="Lennard Rudolph" userId="af0016e58b0a9b3e" providerId="LiveId" clId="{909F1373-39D3-4B26-8A82-285833E67935}" dt="2024-06-25T18:43:47.919" v="2649" actId="26606"/>
          <ac:spMkLst>
            <pc:docMk/>
            <pc:sldMk cId="268338916" sldId="256"/>
            <ac:spMk id="9" creationId="{8777B48D-7BF2-470D-876B-50CD5CC83EBA}"/>
          </ac:spMkLst>
        </pc:spChg>
        <pc:spChg chg="add mod">
          <ac:chgData name="Lennard Rudolph" userId="af0016e58b0a9b3e" providerId="LiveId" clId="{909F1373-39D3-4B26-8A82-285833E67935}" dt="2024-06-25T18:58:19.489" v="2747" actId="207"/>
          <ac:spMkLst>
            <pc:docMk/>
            <pc:sldMk cId="268338916" sldId="256"/>
            <ac:spMk id="10" creationId="{AEC0E7F2-8E4C-5DE8-0C9F-6808C999C05D}"/>
          </ac:spMkLst>
        </pc:spChg>
        <pc:grpChg chg="add">
          <ac:chgData name="Lennard Rudolph" userId="af0016e58b0a9b3e" providerId="LiveId" clId="{909F1373-39D3-4B26-8A82-285833E67935}" dt="2024-06-25T18:43:47.919" v="2649" actId="26606"/>
          <ac:grpSpMkLst>
            <pc:docMk/>
            <pc:sldMk cId="268338916" sldId="256"/>
            <ac:grpSpMk id="11" creationId="{83DA8283-3FF4-47B3-9266-60768C743207}"/>
          </ac:grpSpMkLst>
        </pc:grpChg>
        <pc:picChg chg="add mod">
          <ac:chgData name="Lennard Rudolph" userId="af0016e58b0a9b3e" providerId="LiveId" clId="{909F1373-39D3-4B26-8A82-285833E67935}" dt="2024-06-25T18:46:51.207" v="2666" actId="1076"/>
          <ac:picMkLst>
            <pc:docMk/>
            <pc:sldMk cId="268338916" sldId="256"/>
            <ac:picMk id="5" creationId="{05B2DD80-B67A-2B3F-651D-B0021C7089F4}"/>
          </ac:picMkLst>
        </pc:picChg>
        <pc:picChg chg="add mod">
          <ac:chgData name="Lennard Rudolph" userId="af0016e58b0a9b3e" providerId="LiveId" clId="{909F1373-39D3-4B26-8A82-285833E67935}" dt="2024-06-25T18:47:16.594" v="2675" actId="29295"/>
          <ac:picMkLst>
            <pc:docMk/>
            <pc:sldMk cId="268338916" sldId="256"/>
            <ac:picMk id="6" creationId="{5AAE3FD8-60A9-1007-905A-BFFC70C0B594}"/>
          </ac:picMkLst>
        </pc:picChg>
        <pc:picChg chg="add mod">
          <ac:chgData name="Lennard Rudolph" userId="af0016e58b0a9b3e" providerId="LiveId" clId="{909F1373-39D3-4B26-8A82-285833E67935}" dt="2024-06-25T18:47:16.594" v="2675" actId="29295"/>
          <ac:picMkLst>
            <pc:docMk/>
            <pc:sldMk cId="268338916" sldId="256"/>
            <ac:picMk id="7" creationId="{18598D04-8652-2484-4087-6DC7DE8D3B9D}"/>
          </ac:picMkLst>
        </pc:picChg>
        <pc:picChg chg="add mod">
          <ac:chgData name="Lennard Rudolph" userId="af0016e58b0a9b3e" providerId="LiveId" clId="{909F1373-39D3-4B26-8A82-285833E67935}" dt="2024-06-25T18:47:16.594" v="2675" actId="29295"/>
          <ac:picMkLst>
            <pc:docMk/>
            <pc:sldMk cId="268338916" sldId="256"/>
            <ac:picMk id="8" creationId="{757D6FB6-FFF0-6297-E8D3-E7CC8C0BB1D5}"/>
          </ac:picMkLst>
        </pc:picChg>
        <pc:picChg chg="add mod">
          <ac:chgData name="Lennard Rudolph" userId="af0016e58b0a9b3e" providerId="LiveId" clId="{909F1373-39D3-4B26-8A82-285833E67935}" dt="2024-06-25T18:56:30.050" v="2701"/>
          <ac:picMkLst>
            <pc:docMk/>
            <pc:sldMk cId="268338916" sldId="256"/>
            <ac:picMk id="17" creationId="{824D3FFE-5C15-D12D-5125-5687880282B5}"/>
          </ac:picMkLst>
        </pc:picChg>
      </pc:sldChg>
      <pc:sldChg chg="modSp mod modTransition">
        <pc:chgData name="Lennard Rudolph" userId="af0016e58b0a9b3e" providerId="LiveId" clId="{909F1373-39D3-4B26-8A82-285833E67935}" dt="2024-06-25T19:33:13.173" v="3222"/>
        <pc:sldMkLst>
          <pc:docMk/>
          <pc:sldMk cId="2898156282" sldId="257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98156282" sldId="257"/>
            <ac:spMk id="2" creationId="{2489DAE5-CBE2-9762-8499-CD434792DA1E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98156282" sldId="257"/>
            <ac:spMk id="3" creationId="{1C7EA7B0-0C1D-A9D0-0D4B-DAB71F86E7A8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98156282" sldId="257"/>
            <ac:spMk id="4" creationId="{AE479E1A-C919-CF51-D1C8-8A7660731C8B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98156282" sldId="257"/>
            <ac:spMk id="5" creationId="{D64B6C38-03FF-DEDE-542C-B1E8CDD3DABB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98156282" sldId="257"/>
            <ac:spMk id="6" creationId="{2F0DAA66-9949-3F1A-2D06-BC1A2396D1F5}"/>
          </ac:spMkLst>
        </pc:spChg>
      </pc:sldChg>
      <pc:sldChg chg="modSp new mod modTransition">
        <pc:chgData name="Lennard Rudolph" userId="af0016e58b0a9b3e" providerId="LiveId" clId="{909F1373-39D3-4B26-8A82-285833E67935}" dt="2024-06-25T19:33:13.173" v="3222"/>
        <pc:sldMkLst>
          <pc:docMk/>
          <pc:sldMk cId="1480942106" sldId="258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80942106" sldId="258"/>
            <ac:spMk id="2" creationId="{C4A8B0AC-CA83-408E-7087-B4CAF81F4A76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80942106" sldId="258"/>
            <ac:spMk id="3" creationId="{AE7A6A69-1D34-8B29-73F8-C6A0E87E295D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80942106" sldId="258"/>
            <ac:spMk id="4" creationId="{8448ABBB-CAC4-551C-BF7F-9F85C05F62EB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80942106" sldId="258"/>
            <ac:spMk id="5" creationId="{83F08AA4-02EE-5D2C-F8F3-AE3D7675E8F7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80942106" sldId="258"/>
            <ac:spMk id="6" creationId="{A790BDE3-58CC-B1D5-A2D5-BCE02EB5802F}"/>
          </ac:spMkLst>
        </pc:spChg>
      </pc:sldChg>
      <pc:sldChg chg="modSp del mod">
        <pc:chgData name="Lennard Rudolph" userId="af0016e58b0a9b3e" providerId="LiveId" clId="{909F1373-39D3-4B26-8A82-285833E67935}" dt="2024-06-25T17:36:07.789" v="984" actId="47"/>
        <pc:sldMkLst>
          <pc:docMk/>
          <pc:sldMk cId="1222310157" sldId="259"/>
        </pc:sldMkLst>
        <pc:spChg chg="mod">
          <ac:chgData name="Lennard Rudolph" userId="af0016e58b0a9b3e" providerId="LiveId" clId="{909F1373-39D3-4B26-8A82-285833E67935}" dt="2024-06-25T17:02:22.312" v="656" actId="20577"/>
          <ac:spMkLst>
            <pc:docMk/>
            <pc:sldMk cId="1222310157" sldId="259"/>
            <ac:spMk id="2" creationId="{5E9E62FB-29B7-07DA-FDCC-9C15568727CD}"/>
          </ac:spMkLst>
        </pc:spChg>
      </pc:sldChg>
      <pc:sldChg chg="modSp mod modTransition">
        <pc:chgData name="Lennard Rudolph" userId="af0016e58b0a9b3e" providerId="LiveId" clId="{909F1373-39D3-4B26-8A82-285833E67935}" dt="2024-06-25T19:33:13.173" v="3222"/>
        <pc:sldMkLst>
          <pc:docMk/>
          <pc:sldMk cId="2843021728" sldId="260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43021728" sldId="260"/>
            <ac:spMk id="2" creationId="{7864D4F0-3393-29AD-668F-BBAA0C93E62E}"/>
          </ac:spMkLst>
        </pc:spChg>
        <pc:spChg chg="mod">
          <ac:chgData name="Lennard Rudolph" userId="af0016e58b0a9b3e" providerId="LiveId" clId="{909F1373-39D3-4B26-8A82-285833E67935}" dt="2024-06-25T18:42:53.851" v="2648" actId="27636"/>
          <ac:spMkLst>
            <pc:docMk/>
            <pc:sldMk cId="2843021728" sldId="260"/>
            <ac:spMk id="3" creationId="{E5A4AEAF-1C88-1859-7D44-5DB99626050F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43021728" sldId="260"/>
            <ac:spMk id="4" creationId="{25B177AD-F53D-BB42-159D-681D199A316F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43021728" sldId="260"/>
            <ac:spMk id="5" creationId="{EBA1B556-CE5A-EBE2-B0AC-E5D53F9A5F34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43021728" sldId="260"/>
            <ac:spMk id="6" creationId="{CDAAF2BD-0DED-C71A-03DE-B0713F0C0C6F}"/>
          </ac:spMkLst>
        </pc:spChg>
      </pc:sldChg>
      <pc:sldChg chg="modSp mod ord modTransition modNotesTx">
        <pc:chgData name="Lennard Rudolph" userId="af0016e58b0a9b3e" providerId="LiveId" clId="{909F1373-39D3-4B26-8A82-285833E67935}" dt="2024-06-25T19:33:13.173" v="3222"/>
        <pc:sldMkLst>
          <pc:docMk/>
          <pc:sldMk cId="78369280" sldId="261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8369280" sldId="261"/>
            <ac:spMk id="2" creationId="{ACA77488-46B4-04EB-061F-6B020A192373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8369280" sldId="261"/>
            <ac:spMk id="3" creationId="{BD97887F-F047-3565-91F6-6AFCC00C96F4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8369280" sldId="261"/>
            <ac:spMk id="4" creationId="{EE85D5FE-8FE9-B2F0-145A-2F7AFF14968D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8369280" sldId="261"/>
            <ac:spMk id="5" creationId="{BA26D136-9D26-3F9F-4F26-E099AC82FF3E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8369280" sldId="261"/>
            <ac:spMk id="6" creationId="{7049F9AA-2229-E5A9-41B2-AF78567CE457}"/>
          </ac:spMkLst>
        </pc:spChg>
      </pc:sldChg>
      <pc:sldChg chg="modSp new mod modTransition">
        <pc:chgData name="Lennard Rudolph" userId="af0016e58b0a9b3e" providerId="LiveId" clId="{909F1373-39D3-4B26-8A82-285833E67935}" dt="2024-06-25T19:33:13.173" v="3222"/>
        <pc:sldMkLst>
          <pc:docMk/>
          <pc:sldMk cId="553959384" sldId="262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553959384" sldId="262"/>
            <ac:spMk id="2" creationId="{3343228A-6A78-826D-D75F-2B849DE8A558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553959384" sldId="262"/>
            <ac:spMk id="3" creationId="{E02D922A-C0BF-4E4B-C16F-5B3345158F5B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553959384" sldId="262"/>
            <ac:spMk id="4" creationId="{682BE48A-73F7-14C4-093B-83513D49F323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553959384" sldId="262"/>
            <ac:spMk id="5" creationId="{BCBC1F8E-140D-EAF2-1E43-D5CEB75F69A1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553959384" sldId="262"/>
            <ac:spMk id="6" creationId="{2082F1AF-E06E-C68C-8789-3400AD89B6CE}"/>
          </ac:spMkLst>
        </pc:spChg>
      </pc:sldChg>
      <pc:sldChg chg="addSp delSp modSp new mod modTransition modNotesTx">
        <pc:chgData name="Lennard Rudolph" userId="af0016e58b0a9b3e" providerId="LiveId" clId="{909F1373-39D3-4B26-8A82-285833E67935}" dt="2024-06-25T19:33:13.173" v="3222"/>
        <pc:sldMkLst>
          <pc:docMk/>
          <pc:sldMk cId="3778768404" sldId="263"/>
        </pc:sldMkLst>
        <pc:spChg chg="mod">
          <ac:chgData name="Lennard Rudolph" userId="af0016e58b0a9b3e" providerId="LiveId" clId="{909F1373-39D3-4B26-8A82-285833E67935}" dt="2024-06-25T18:52:43.380" v="2687" actId="14100"/>
          <ac:spMkLst>
            <pc:docMk/>
            <pc:sldMk cId="3778768404" sldId="263"/>
            <ac:spMk id="2" creationId="{D6CECF53-329E-4DB0-8B0D-1176E312CBD9}"/>
          </ac:spMkLst>
        </pc:spChg>
        <pc:spChg chg="del">
          <ac:chgData name="Lennard Rudolph" userId="af0016e58b0a9b3e" providerId="LiveId" clId="{909F1373-39D3-4B26-8A82-285833E67935}" dt="2024-06-25T17:29:27.057" v="678"/>
          <ac:spMkLst>
            <pc:docMk/>
            <pc:sldMk cId="3778768404" sldId="263"/>
            <ac:spMk id="3" creationId="{1E87BA8C-0544-8511-D25E-00C2369405FA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778768404" sldId="263"/>
            <ac:spMk id="4" creationId="{29536FC2-2CAC-8985-25B6-3A3BD1A9BEA4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778768404" sldId="263"/>
            <ac:spMk id="5" creationId="{97FE74B6-AC53-B9C6-6E3F-7907E139E59F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778768404" sldId="263"/>
            <ac:spMk id="6" creationId="{4C180C09-F579-6F82-E8BF-68960DBEF571}"/>
          </ac:spMkLst>
        </pc:spChg>
        <pc:picChg chg="add mod">
          <ac:chgData name="Lennard Rudolph" userId="af0016e58b0a9b3e" providerId="LiveId" clId="{909F1373-39D3-4B26-8A82-285833E67935}" dt="2024-06-25T18:52:57.796" v="2691" actId="12788"/>
          <ac:picMkLst>
            <pc:docMk/>
            <pc:sldMk cId="3778768404" sldId="263"/>
            <ac:picMk id="8" creationId="{8CA68640-8961-8903-6FFA-8D875BC906E8}"/>
          </ac:picMkLst>
        </pc:picChg>
      </pc:sldChg>
      <pc:sldChg chg="addSp delSp modSp new mod modTransition modNotesTx">
        <pc:chgData name="Lennard Rudolph" userId="af0016e58b0a9b3e" providerId="LiveId" clId="{909F1373-39D3-4B26-8A82-285833E67935}" dt="2024-06-25T19:33:13.173" v="3222"/>
        <pc:sldMkLst>
          <pc:docMk/>
          <pc:sldMk cId="1735067361" sldId="264"/>
        </pc:sldMkLst>
        <pc:spChg chg="mod">
          <ac:chgData name="Lennard Rudolph" userId="af0016e58b0a9b3e" providerId="LiveId" clId="{909F1373-39D3-4B26-8A82-285833E67935}" dt="2024-06-25T18:52:25.284" v="2681" actId="1076"/>
          <ac:spMkLst>
            <pc:docMk/>
            <pc:sldMk cId="1735067361" sldId="264"/>
            <ac:spMk id="2" creationId="{3F488A28-1210-2869-936B-F43187AACA5B}"/>
          </ac:spMkLst>
        </pc:spChg>
        <pc:spChg chg="del">
          <ac:chgData name="Lennard Rudolph" userId="af0016e58b0a9b3e" providerId="LiveId" clId="{909F1373-39D3-4B26-8A82-285833E67935}" dt="2024-06-25T17:20:30.976" v="674"/>
          <ac:spMkLst>
            <pc:docMk/>
            <pc:sldMk cId="1735067361" sldId="264"/>
            <ac:spMk id="3" creationId="{405AB57E-CFFA-BA4E-BAD4-9152B0810F2F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735067361" sldId="264"/>
            <ac:spMk id="4" creationId="{360B3174-EF14-D5DF-8351-B1BBCEE2C39E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735067361" sldId="264"/>
            <ac:spMk id="5" creationId="{E5708C9C-9E33-51B3-574D-E932538AC9CF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735067361" sldId="264"/>
            <ac:spMk id="6" creationId="{258C26E7-4F0E-C7CF-E4C0-3517376D8090}"/>
          </ac:spMkLst>
        </pc:spChg>
        <pc:picChg chg="add mod">
          <ac:chgData name="Lennard Rudolph" userId="af0016e58b0a9b3e" providerId="LiveId" clId="{909F1373-39D3-4B26-8A82-285833E67935}" dt="2024-06-25T18:52:28.110" v="2682" actId="1076"/>
          <ac:picMkLst>
            <pc:docMk/>
            <pc:sldMk cId="1735067361" sldId="264"/>
            <ac:picMk id="8" creationId="{0F8C729E-6B6E-F898-20E0-58770D58E03B}"/>
          </ac:picMkLst>
        </pc:picChg>
      </pc:sldChg>
      <pc:sldChg chg="addSp delSp modSp add mod modTransition modNotesTx">
        <pc:chgData name="Lennard Rudolph" userId="af0016e58b0a9b3e" providerId="LiveId" clId="{909F1373-39D3-4B26-8A82-285833E67935}" dt="2024-06-25T19:33:13.173" v="3222"/>
        <pc:sldMkLst>
          <pc:docMk/>
          <pc:sldMk cId="2264340678" sldId="265"/>
        </pc:sldMkLst>
        <pc:spChg chg="mod">
          <ac:chgData name="Lennard Rudolph" userId="af0016e58b0a9b3e" providerId="LiveId" clId="{909F1373-39D3-4B26-8A82-285833E67935}" dt="2024-06-25T18:55:58.708" v="2697" actId="14100"/>
          <ac:spMkLst>
            <pc:docMk/>
            <pc:sldMk cId="2264340678" sldId="265"/>
            <ac:spMk id="2" creationId="{D6CECF53-329E-4DB0-8B0D-1176E312CBD9}"/>
          </ac:spMkLst>
        </pc:spChg>
        <pc:spChg chg="del">
          <ac:chgData name="Lennard Rudolph" userId="af0016e58b0a9b3e" providerId="LiveId" clId="{909F1373-39D3-4B26-8A82-285833E67935}" dt="2024-06-25T17:08:25.435" v="667"/>
          <ac:spMkLst>
            <pc:docMk/>
            <pc:sldMk cId="2264340678" sldId="265"/>
            <ac:spMk id="3" creationId="{1E87BA8C-0544-8511-D25E-00C2369405FA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264340678" sldId="265"/>
            <ac:spMk id="4" creationId="{29536FC2-2CAC-8985-25B6-3A3BD1A9BEA4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264340678" sldId="265"/>
            <ac:spMk id="5" creationId="{97FE74B6-AC53-B9C6-6E3F-7907E139E59F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264340678" sldId="265"/>
            <ac:spMk id="6" creationId="{4C180C09-F579-6F82-E8BF-68960DBEF571}"/>
          </ac:spMkLst>
        </pc:spChg>
        <pc:spChg chg="add del mod">
          <ac:chgData name="Lennard Rudolph" userId="af0016e58b0a9b3e" providerId="LiveId" clId="{909F1373-39D3-4B26-8A82-285833E67935}" dt="2024-06-25T17:14:04.245" v="673"/>
          <ac:spMkLst>
            <pc:docMk/>
            <pc:sldMk cId="2264340678" sldId="265"/>
            <ac:spMk id="10" creationId="{E66415DD-348C-6B90-FA6C-0AEB49D330CE}"/>
          </ac:spMkLst>
        </pc:spChg>
        <pc:picChg chg="add del mod">
          <ac:chgData name="Lennard Rudolph" userId="af0016e58b0a9b3e" providerId="LiveId" clId="{909F1373-39D3-4B26-8A82-285833E67935}" dt="2024-06-25T17:12:06.147" v="672" actId="478"/>
          <ac:picMkLst>
            <pc:docMk/>
            <pc:sldMk cId="2264340678" sldId="265"/>
            <ac:picMk id="8" creationId="{7AF7DE95-3C9A-D12E-BA64-8399E57FE17C}"/>
          </ac:picMkLst>
        </pc:picChg>
        <pc:picChg chg="add mod">
          <ac:chgData name="Lennard Rudolph" userId="af0016e58b0a9b3e" providerId="LiveId" clId="{909F1373-39D3-4B26-8A82-285833E67935}" dt="2024-06-25T18:56:04.421" v="2699" actId="12788"/>
          <ac:picMkLst>
            <pc:docMk/>
            <pc:sldMk cId="2264340678" sldId="265"/>
            <ac:picMk id="12" creationId="{E4D7E5C8-CE9A-1E7A-EA92-9227C6B5F692}"/>
          </ac:picMkLst>
        </pc:picChg>
      </pc:sldChg>
      <pc:sldChg chg="modSp new del mod">
        <pc:chgData name="Lennard Rudolph" userId="af0016e58b0a9b3e" providerId="LiveId" clId="{909F1373-39D3-4B26-8A82-285833E67935}" dt="2024-06-25T19:17:21.628" v="3095" actId="47"/>
        <pc:sldMkLst>
          <pc:docMk/>
          <pc:sldMk cId="3676465742" sldId="266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676465742" sldId="266"/>
            <ac:spMk id="2" creationId="{A53D1A44-2A1E-CD7C-B27A-FE5A74716D67}"/>
          </ac:spMkLst>
        </pc:spChg>
        <pc:spChg chg="mod">
          <ac:chgData name="Lennard Rudolph" userId="af0016e58b0a9b3e" providerId="LiveId" clId="{909F1373-39D3-4B26-8A82-285833E67935}" dt="2024-06-25T19:12:43.141" v="3017" actId="6549"/>
          <ac:spMkLst>
            <pc:docMk/>
            <pc:sldMk cId="3676465742" sldId="266"/>
            <ac:spMk id="3" creationId="{26377D1E-991F-C7F5-2202-E06B9D540C84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676465742" sldId="266"/>
            <ac:spMk id="4" creationId="{37E958A9-CE82-5C83-39BB-CA6995443811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676465742" sldId="266"/>
            <ac:spMk id="5" creationId="{93C5DC35-DB67-F2A1-5265-48B1345FC390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676465742" sldId="266"/>
            <ac:spMk id="6" creationId="{D7C871F2-04CF-1DFB-F177-1F22D51F4708}"/>
          </ac:spMkLst>
        </pc:spChg>
      </pc:sldChg>
      <pc:sldChg chg="addSp delSp modSp new mod modTransition modNotesTx">
        <pc:chgData name="Lennard Rudolph" userId="af0016e58b0a9b3e" providerId="LiveId" clId="{909F1373-39D3-4B26-8A82-285833E67935}" dt="2024-06-25T19:33:13.173" v="3222"/>
        <pc:sldMkLst>
          <pc:docMk/>
          <pc:sldMk cId="3746833675" sldId="267"/>
        </pc:sldMkLst>
        <pc:spChg chg="mod">
          <ac:chgData name="Lennard Rudolph" userId="af0016e58b0a9b3e" providerId="LiveId" clId="{909F1373-39D3-4B26-8A82-285833E67935}" dt="2024-06-25T19:15:13.712" v="3090" actId="20577"/>
          <ac:spMkLst>
            <pc:docMk/>
            <pc:sldMk cId="3746833675" sldId="267"/>
            <ac:spMk id="2" creationId="{7E370E4C-A78D-F9F1-004C-42C6A22C87B4}"/>
          </ac:spMkLst>
        </pc:spChg>
        <pc:spChg chg="del mod">
          <ac:chgData name="Lennard Rudolph" userId="af0016e58b0a9b3e" providerId="LiveId" clId="{909F1373-39D3-4B26-8A82-285833E67935}" dt="2024-06-25T18:59:36.674" v="2748"/>
          <ac:spMkLst>
            <pc:docMk/>
            <pc:sldMk cId="3746833675" sldId="267"/>
            <ac:spMk id="3" creationId="{2041AECC-4A8B-7E02-B8AE-4A93F8C06EB4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746833675" sldId="267"/>
            <ac:spMk id="4" creationId="{9EE98DFA-834C-8E14-4D44-7A570215CC03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746833675" sldId="267"/>
            <ac:spMk id="5" creationId="{F66AA406-8FED-0FD3-DD5D-F32D71476AB4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746833675" sldId="267"/>
            <ac:spMk id="6" creationId="{3A312224-8872-9DF0-94AF-B4992F725C48}"/>
          </ac:spMkLst>
        </pc:spChg>
        <pc:picChg chg="add mod">
          <ac:chgData name="Lennard Rudolph" userId="af0016e58b0a9b3e" providerId="LiveId" clId="{909F1373-39D3-4B26-8A82-285833E67935}" dt="2024-06-25T18:59:49.598" v="2752" actId="12788"/>
          <ac:picMkLst>
            <pc:docMk/>
            <pc:sldMk cId="3746833675" sldId="267"/>
            <ac:picMk id="8" creationId="{7CF21EF0-160F-16D9-2591-D4A919D9C035}"/>
          </ac:picMkLst>
        </pc:picChg>
      </pc:sldChg>
      <pc:sldChg chg="modSp new mod modTransition">
        <pc:chgData name="Lennard Rudolph" userId="af0016e58b0a9b3e" providerId="LiveId" clId="{909F1373-39D3-4B26-8A82-285833E67935}" dt="2024-06-25T19:33:13.173" v="3222"/>
        <pc:sldMkLst>
          <pc:docMk/>
          <pc:sldMk cId="476328155" sldId="268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476328155" sldId="268"/>
            <ac:spMk id="2" creationId="{55774F8A-3565-D5FC-1FD9-FCC2D124063C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476328155" sldId="268"/>
            <ac:spMk id="3" creationId="{51A1BAD2-B7AA-F8F8-50C4-5CDA4B6D862F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476328155" sldId="268"/>
            <ac:spMk id="4" creationId="{E607E096-2241-BC1F-131A-0B93E303CFF7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476328155" sldId="268"/>
            <ac:spMk id="5" creationId="{80344935-E216-66DB-328F-665C60CE8A9C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476328155" sldId="268"/>
            <ac:spMk id="6" creationId="{48C78094-5711-3284-9A1A-388A8826761F}"/>
          </ac:spMkLst>
        </pc:spChg>
      </pc:sldChg>
      <pc:sldChg chg="modSp new mod modTransition">
        <pc:chgData name="Lennard Rudolph" userId="af0016e58b0a9b3e" providerId="LiveId" clId="{909F1373-39D3-4B26-8A82-285833E67935}" dt="2024-06-25T19:33:13.173" v="3222"/>
        <pc:sldMkLst>
          <pc:docMk/>
          <pc:sldMk cId="2070624320" sldId="269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070624320" sldId="269"/>
            <ac:spMk id="2" creationId="{D0FBD2FA-52C4-6D52-84BD-405B867D0D67}"/>
          </ac:spMkLst>
        </pc:spChg>
        <pc:spChg chg="mod">
          <ac:chgData name="Lennard Rudolph" userId="af0016e58b0a9b3e" providerId="LiveId" clId="{909F1373-39D3-4B26-8A82-285833E67935}" dt="2024-06-25T19:08:30.939" v="2962" actId="27636"/>
          <ac:spMkLst>
            <pc:docMk/>
            <pc:sldMk cId="2070624320" sldId="269"/>
            <ac:spMk id="3" creationId="{723235FF-839F-2333-F599-DACEDC943A67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070624320" sldId="269"/>
            <ac:spMk id="4" creationId="{86EDB90B-5CC4-CCDA-DECD-A1225DBEEAF8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070624320" sldId="269"/>
            <ac:spMk id="5" creationId="{72AD6244-D520-74F1-17AD-0E9F5A66EA8C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070624320" sldId="269"/>
            <ac:spMk id="6" creationId="{15F980A3-FC29-1C24-480B-95F048A83BCC}"/>
          </ac:spMkLst>
        </pc:spChg>
      </pc:sldChg>
      <pc:sldChg chg="modSp new mod ord modTransition">
        <pc:chgData name="Lennard Rudolph" userId="af0016e58b0a9b3e" providerId="LiveId" clId="{909F1373-39D3-4B26-8A82-285833E67935}" dt="2024-06-25T19:33:13.173" v="3222"/>
        <pc:sldMkLst>
          <pc:docMk/>
          <pc:sldMk cId="638152423" sldId="270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638152423" sldId="270"/>
            <ac:spMk id="2" creationId="{1746D56A-025A-BDEB-4F29-7D701545A29E}"/>
          </ac:spMkLst>
        </pc:spChg>
        <pc:spChg chg="mod">
          <ac:chgData name="Lennard Rudolph" userId="af0016e58b0a9b3e" providerId="LiveId" clId="{909F1373-39D3-4B26-8A82-285833E67935}" dt="2024-06-25T18:42:53.841" v="2647" actId="27636"/>
          <ac:spMkLst>
            <pc:docMk/>
            <pc:sldMk cId="638152423" sldId="270"/>
            <ac:spMk id="3" creationId="{2F122644-5750-37FF-670D-E41DE7DDA014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638152423" sldId="270"/>
            <ac:spMk id="4" creationId="{B5073A8B-8E45-8C03-8C62-AD493CDB987E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638152423" sldId="270"/>
            <ac:spMk id="5" creationId="{0F7A6D1D-95B9-4811-ED9A-688BD374EE36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638152423" sldId="270"/>
            <ac:spMk id="6" creationId="{5CE53A3D-CFB5-46FD-8F3E-56AAA7BA5CB4}"/>
          </ac:spMkLst>
        </pc:spChg>
      </pc:sldChg>
      <pc:sldChg chg="modSp new mod modTransition">
        <pc:chgData name="Lennard Rudolph" userId="af0016e58b0a9b3e" providerId="LiveId" clId="{909F1373-39D3-4B26-8A82-285833E67935}" dt="2024-06-25T19:33:13.173" v="3222"/>
        <pc:sldMkLst>
          <pc:docMk/>
          <pc:sldMk cId="79510102" sldId="271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9510102" sldId="271"/>
            <ac:spMk id="2" creationId="{38E41906-DDF7-44CD-91DE-DED5703CA041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9510102" sldId="271"/>
            <ac:spMk id="3" creationId="{56EBB5C4-645F-1F81-9B09-E435174309D6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9510102" sldId="271"/>
            <ac:spMk id="4" creationId="{69F18B33-C133-DF37-A89E-B779242EB41A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9510102" sldId="271"/>
            <ac:spMk id="5" creationId="{28EB7544-4D34-5A3A-A1F0-1C8317C65EEA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79510102" sldId="271"/>
            <ac:spMk id="6" creationId="{8DE4D2FF-6EF2-2081-4F80-A6EFFBA3E097}"/>
          </ac:spMkLst>
        </pc:spChg>
        <pc:picChg chg="mod">
          <ac:chgData name="Lennard Rudolph" userId="af0016e58b0a9b3e" providerId="LiveId" clId="{909F1373-39D3-4B26-8A82-285833E67935}" dt="2024-06-25T18:22:53.349" v="2542" actId="962"/>
          <ac:picMkLst>
            <pc:docMk/>
            <pc:sldMk cId="79510102" sldId="271"/>
            <ac:picMk id="7" creationId="{06DB6357-6F48-9A29-7110-79E94BB621E1}"/>
          </ac:picMkLst>
        </pc:picChg>
      </pc:sldChg>
      <pc:sldChg chg="new del">
        <pc:chgData name="Lennard Rudolph" userId="af0016e58b0a9b3e" providerId="LiveId" clId="{909F1373-39D3-4B26-8A82-285833E67935}" dt="2024-06-25T17:36:55.704" v="1003" actId="47"/>
        <pc:sldMkLst>
          <pc:docMk/>
          <pc:sldMk cId="1816477402" sldId="272"/>
        </pc:sldMkLst>
      </pc:sldChg>
      <pc:sldChg chg="modSp add mod modTransition">
        <pc:chgData name="Lennard Rudolph" userId="af0016e58b0a9b3e" providerId="LiveId" clId="{909F1373-39D3-4B26-8A82-285833E67935}" dt="2024-06-25T19:33:13.173" v="3222"/>
        <pc:sldMkLst>
          <pc:docMk/>
          <pc:sldMk cId="1474856378" sldId="273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74856378" sldId="273"/>
            <ac:spMk id="2" creationId="{38E41906-DDF7-44CD-91DE-DED5703CA041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74856378" sldId="273"/>
            <ac:spMk id="3" creationId="{56EBB5C4-645F-1F81-9B09-E435174309D6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74856378" sldId="273"/>
            <ac:spMk id="4" creationId="{69F18B33-C133-DF37-A89E-B779242EB41A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74856378" sldId="273"/>
            <ac:spMk id="5" creationId="{28EB7544-4D34-5A3A-A1F0-1C8317C65EEA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474856378" sldId="273"/>
            <ac:spMk id="6" creationId="{8DE4D2FF-6EF2-2081-4F80-A6EFFBA3E097}"/>
          </ac:spMkLst>
        </pc:spChg>
      </pc:sldChg>
      <pc:sldChg chg="modSp new mod modTransition">
        <pc:chgData name="Lennard Rudolph" userId="af0016e58b0a9b3e" providerId="LiveId" clId="{909F1373-39D3-4B26-8A82-285833E67935}" dt="2024-06-25T19:33:13.173" v="3222"/>
        <pc:sldMkLst>
          <pc:docMk/>
          <pc:sldMk cId="2920986379" sldId="274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920986379" sldId="274"/>
            <ac:spMk id="2" creationId="{B0B914EE-C5FB-8F61-1813-4F5706254E11}"/>
          </ac:spMkLst>
        </pc:spChg>
        <pc:spChg chg="mod">
          <ac:chgData name="Lennard Rudolph" userId="af0016e58b0a9b3e" providerId="LiveId" clId="{909F1373-39D3-4B26-8A82-285833E67935}" dt="2024-06-25T19:06:47.900" v="2941" actId="5793"/>
          <ac:spMkLst>
            <pc:docMk/>
            <pc:sldMk cId="2920986379" sldId="274"/>
            <ac:spMk id="3" creationId="{7461596E-8914-8963-B4EF-E473471C2A91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920986379" sldId="274"/>
            <ac:spMk id="4" creationId="{25685861-8A70-1478-D81D-85BBF8146DE5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920986379" sldId="274"/>
            <ac:spMk id="5" creationId="{69AEEC9F-CD56-3A41-B4D8-7E4C6979A6B9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920986379" sldId="274"/>
            <ac:spMk id="6" creationId="{D917F44F-7CE5-4177-3415-D7B835702D1C}"/>
          </ac:spMkLst>
        </pc:spChg>
      </pc:sldChg>
      <pc:sldChg chg="addSp delSp modSp new mod modTransition setBg modClrScheme addAnim delAnim chgLayout">
        <pc:chgData name="Lennard Rudolph" userId="af0016e58b0a9b3e" providerId="LiveId" clId="{909F1373-39D3-4B26-8A82-285833E67935}" dt="2024-06-25T19:33:13.173" v="3222"/>
        <pc:sldMkLst>
          <pc:docMk/>
          <pc:sldMk cId="3851640036" sldId="275"/>
        </pc:sldMkLst>
        <pc:spChg chg="del mod ord">
          <ac:chgData name="Lennard Rudolph" userId="af0016e58b0a9b3e" providerId="LiveId" clId="{909F1373-39D3-4B26-8A82-285833E67935}" dt="2024-06-25T18:10:26.482" v="2464" actId="700"/>
          <ac:spMkLst>
            <pc:docMk/>
            <pc:sldMk cId="3851640036" sldId="275"/>
            <ac:spMk id="2" creationId="{60E0858F-D2B3-0452-928E-76F413F5214C}"/>
          </ac:spMkLst>
        </pc:spChg>
        <pc:spChg chg="del mod ord">
          <ac:chgData name="Lennard Rudolph" userId="af0016e58b0a9b3e" providerId="LiveId" clId="{909F1373-39D3-4B26-8A82-285833E67935}" dt="2024-06-25T18:10:26.482" v="2464" actId="700"/>
          <ac:spMkLst>
            <pc:docMk/>
            <pc:sldMk cId="3851640036" sldId="275"/>
            <ac:spMk id="3" creationId="{32EBB12E-541A-23FF-9BD1-3D82DE6C722D}"/>
          </ac:spMkLst>
        </pc:spChg>
        <pc:spChg chg="mod ord">
          <ac:chgData name="Lennard Rudolph" userId="af0016e58b0a9b3e" providerId="LiveId" clId="{909F1373-39D3-4B26-8A82-285833E67935}" dt="2024-06-25T18:42:53.767" v="2646"/>
          <ac:spMkLst>
            <pc:docMk/>
            <pc:sldMk cId="3851640036" sldId="275"/>
            <ac:spMk id="4" creationId="{18DBE67E-B42C-DA1E-2C6A-F7CA333AB2F2}"/>
          </ac:spMkLst>
        </pc:spChg>
        <pc:spChg chg="mod ord">
          <ac:chgData name="Lennard Rudolph" userId="af0016e58b0a9b3e" providerId="LiveId" clId="{909F1373-39D3-4B26-8A82-285833E67935}" dt="2024-06-25T18:42:53.767" v="2646"/>
          <ac:spMkLst>
            <pc:docMk/>
            <pc:sldMk cId="3851640036" sldId="275"/>
            <ac:spMk id="5" creationId="{70F453D9-448C-C932-D37F-DC11013165BE}"/>
          </ac:spMkLst>
        </pc:spChg>
        <pc:spChg chg="mod ord">
          <ac:chgData name="Lennard Rudolph" userId="af0016e58b0a9b3e" providerId="LiveId" clId="{909F1373-39D3-4B26-8A82-285833E67935}" dt="2024-06-25T18:42:53.767" v="2646"/>
          <ac:spMkLst>
            <pc:docMk/>
            <pc:sldMk cId="3851640036" sldId="275"/>
            <ac:spMk id="6" creationId="{53A87633-6512-8536-6B08-6357F0BDA465}"/>
          </ac:spMkLst>
        </pc:spChg>
        <pc:spChg chg="add mod ord">
          <ac:chgData name="Lennard Rudolph" userId="af0016e58b0a9b3e" providerId="LiveId" clId="{909F1373-39D3-4B26-8A82-285833E67935}" dt="2024-06-25T18:42:53.767" v="2646"/>
          <ac:spMkLst>
            <pc:docMk/>
            <pc:sldMk cId="3851640036" sldId="275"/>
            <ac:spMk id="7" creationId="{A5E6AE21-596C-18F6-2FD3-50FF37477BC8}"/>
          </ac:spMkLst>
        </pc:spChg>
        <pc:spChg chg="add mod ord">
          <ac:chgData name="Lennard Rudolph" userId="af0016e58b0a9b3e" providerId="LiveId" clId="{909F1373-39D3-4B26-8A82-285833E67935}" dt="2024-06-25T18:42:53.767" v="2646"/>
          <ac:spMkLst>
            <pc:docMk/>
            <pc:sldMk cId="3851640036" sldId="275"/>
            <ac:spMk id="8" creationId="{7F480E45-E954-EF7E-59E9-44C9ACA06975}"/>
          </ac:spMkLst>
        </pc:spChg>
        <pc:spChg chg="add del">
          <ac:chgData name="Lennard Rudolph" userId="af0016e58b0a9b3e" providerId="LiveId" clId="{909F1373-39D3-4B26-8A82-285833E67935}" dt="2024-06-25T18:11:24.405" v="2508" actId="26606"/>
          <ac:spMkLst>
            <pc:docMk/>
            <pc:sldMk cId="3851640036" sldId="275"/>
            <ac:spMk id="14" creationId="{C1DD1A8A-57D5-4A81-AD04-532B043C5611}"/>
          </ac:spMkLst>
        </pc:spChg>
        <pc:spChg chg="add del">
          <ac:chgData name="Lennard Rudolph" userId="af0016e58b0a9b3e" providerId="LiveId" clId="{909F1373-39D3-4B26-8A82-285833E67935}" dt="2024-06-25T18:11:24.405" v="2508" actId="26606"/>
          <ac:spMkLst>
            <pc:docMk/>
            <pc:sldMk cId="3851640036" sldId="275"/>
            <ac:spMk id="16" creationId="{007891EC-4501-44ED-A8C8-B11B6DB767AB}"/>
          </ac:spMkLst>
        </pc:spChg>
        <pc:spChg chg="add del">
          <ac:chgData name="Lennard Rudolph" userId="af0016e58b0a9b3e" providerId="LiveId" clId="{909F1373-39D3-4B26-8A82-285833E67935}" dt="2024-06-25T18:11:45.143" v="2511" actId="26606"/>
          <ac:spMkLst>
            <pc:docMk/>
            <pc:sldMk cId="3851640036" sldId="275"/>
            <ac:spMk id="18" creationId="{F609FF9A-4FCE-468E-A86A-C9AB525EAE71}"/>
          </ac:spMkLst>
        </pc:spChg>
        <pc:spChg chg="add del">
          <ac:chgData name="Lennard Rudolph" userId="af0016e58b0a9b3e" providerId="LiveId" clId="{909F1373-39D3-4B26-8A82-285833E67935}" dt="2024-06-25T18:11:45.143" v="2511" actId="26606"/>
          <ac:spMkLst>
            <pc:docMk/>
            <pc:sldMk cId="3851640036" sldId="275"/>
            <ac:spMk id="19" creationId="{021E12D4-3A88-428D-8E5E-AF1AFD923D63}"/>
          </ac:spMkLst>
        </pc:spChg>
        <pc:picChg chg="add del">
          <ac:chgData name="Lennard Rudolph" userId="af0016e58b0a9b3e" providerId="LiveId" clId="{909F1373-39D3-4B26-8A82-285833E67935}" dt="2024-06-25T18:11:24.405" v="2508" actId="26606"/>
          <ac:picMkLst>
            <pc:docMk/>
            <pc:sldMk cId="3851640036" sldId="275"/>
            <ac:picMk id="10" creationId="{8E7F1EB3-CA29-1475-44B2-B8FC2C594CD0}"/>
          </ac:picMkLst>
        </pc:picChg>
        <pc:picChg chg="add del">
          <ac:chgData name="Lennard Rudolph" userId="af0016e58b0a9b3e" providerId="LiveId" clId="{909F1373-39D3-4B26-8A82-285833E67935}" dt="2024-06-25T18:11:45.143" v="2511" actId="26606"/>
          <ac:picMkLst>
            <pc:docMk/>
            <pc:sldMk cId="3851640036" sldId="275"/>
            <ac:picMk id="20" creationId="{0D487D47-F7DB-54F4-34E6-E7CD78076D9C}"/>
          </ac:picMkLst>
        </pc:picChg>
      </pc:sldChg>
      <pc:sldChg chg="addSp delSp modSp new mod modTransition modClrScheme chgLayout modNotesTx">
        <pc:chgData name="Lennard Rudolph" userId="af0016e58b0a9b3e" providerId="LiveId" clId="{909F1373-39D3-4B26-8A82-285833E67935}" dt="2024-06-25T19:33:13.173" v="3222"/>
        <pc:sldMkLst>
          <pc:docMk/>
          <pc:sldMk cId="3295968142" sldId="276"/>
        </pc:sldMkLst>
        <pc:spChg chg="del">
          <ac:chgData name="Lennard Rudolph" userId="af0016e58b0a9b3e" providerId="LiveId" clId="{909F1373-39D3-4B26-8A82-285833E67935}" dt="2024-06-25T18:23:33.483" v="2544" actId="700"/>
          <ac:spMkLst>
            <pc:docMk/>
            <pc:sldMk cId="3295968142" sldId="276"/>
            <ac:spMk id="2" creationId="{2F34A20A-E848-C9F4-71AB-92120CB2C887}"/>
          </ac:spMkLst>
        </pc:spChg>
        <pc:spChg chg="del">
          <ac:chgData name="Lennard Rudolph" userId="af0016e58b0a9b3e" providerId="LiveId" clId="{909F1373-39D3-4B26-8A82-285833E67935}" dt="2024-06-25T18:23:33.483" v="2544" actId="700"/>
          <ac:spMkLst>
            <pc:docMk/>
            <pc:sldMk cId="3295968142" sldId="276"/>
            <ac:spMk id="3" creationId="{0420D476-A9D3-533E-3315-EFB48319B9A1}"/>
          </ac:spMkLst>
        </pc:spChg>
        <pc:spChg chg="mod ord">
          <ac:chgData name="Lennard Rudolph" userId="af0016e58b0a9b3e" providerId="LiveId" clId="{909F1373-39D3-4B26-8A82-285833E67935}" dt="2024-06-25T18:42:53.767" v="2646"/>
          <ac:spMkLst>
            <pc:docMk/>
            <pc:sldMk cId="3295968142" sldId="276"/>
            <ac:spMk id="4" creationId="{245E7E21-23C1-B68C-1C53-F7EA08BABB6C}"/>
          </ac:spMkLst>
        </pc:spChg>
        <pc:spChg chg="mod ord">
          <ac:chgData name="Lennard Rudolph" userId="af0016e58b0a9b3e" providerId="LiveId" clId="{909F1373-39D3-4B26-8A82-285833E67935}" dt="2024-06-25T18:42:53.767" v="2646"/>
          <ac:spMkLst>
            <pc:docMk/>
            <pc:sldMk cId="3295968142" sldId="276"/>
            <ac:spMk id="5" creationId="{1D7B6F0E-A0A8-5C77-762F-9B9820057D3A}"/>
          </ac:spMkLst>
        </pc:spChg>
        <pc:spChg chg="mod ord">
          <ac:chgData name="Lennard Rudolph" userId="af0016e58b0a9b3e" providerId="LiveId" clId="{909F1373-39D3-4B26-8A82-285833E67935}" dt="2024-06-25T18:42:53.767" v="2646"/>
          <ac:spMkLst>
            <pc:docMk/>
            <pc:sldMk cId="3295968142" sldId="276"/>
            <ac:spMk id="6" creationId="{50582A47-D9F5-6DC0-80F2-B3ABA07F6911}"/>
          </ac:spMkLst>
        </pc:spChg>
        <pc:spChg chg="add del mod ord">
          <ac:chgData name="Lennard Rudolph" userId="af0016e58b0a9b3e" providerId="LiveId" clId="{909F1373-39D3-4B26-8A82-285833E67935}" dt="2024-06-25T18:23:36.525" v="2545" actId="700"/>
          <ac:spMkLst>
            <pc:docMk/>
            <pc:sldMk cId="3295968142" sldId="276"/>
            <ac:spMk id="7" creationId="{ABC75091-653A-9A7C-C9B2-68D93C7EDFD2}"/>
          </ac:spMkLst>
        </pc:spChg>
        <pc:spChg chg="add del mod ord">
          <ac:chgData name="Lennard Rudolph" userId="af0016e58b0a9b3e" providerId="LiveId" clId="{909F1373-39D3-4B26-8A82-285833E67935}" dt="2024-06-25T18:23:36.525" v="2545" actId="700"/>
          <ac:spMkLst>
            <pc:docMk/>
            <pc:sldMk cId="3295968142" sldId="276"/>
            <ac:spMk id="8" creationId="{053EAB1A-B3FE-7333-CDDE-9A70E51FB4F3}"/>
          </ac:spMkLst>
        </pc:spChg>
        <pc:spChg chg="add mod ord">
          <ac:chgData name="Lennard Rudolph" userId="af0016e58b0a9b3e" providerId="LiveId" clId="{909F1373-39D3-4B26-8A82-285833E67935}" dt="2024-06-25T18:42:53.767" v="2646"/>
          <ac:spMkLst>
            <pc:docMk/>
            <pc:sldMk cId="3295968142" sldId="276"/>
            <ac:spMk id="9" creationId="{66E66DBD-D997-4181-22D2-9B8BF15700B0}"/>
          </ac:spMkLst>
        </pc:spChg>
        <pc:spChg chg="add mod ord">
          <ac:chgData name="Lennard Rudolph" userId="af0016e58b0a9b3e" providerId="LiveId" clId="{909F1373-39D3-4B26-8A82-285833E67935}" dt="2024-06-25T18:42:53.767" v="2646"/>
          <ac:spMkLst>
            <pc:docMk/>
            <pc:sldMk cId="3295968142" sldId="276"/>
            <ac:spMk id="10" creationId="{EEB1EA75-9D26-4A42-E605-B3E27CB8F4AF}"/>
          </ac:spMkLst>
        </pc:spChg>
      </pc:sldChg>
      <pc:sldChg chg="modSp new mod modTransition">
        <pc:chgData name="Lennard Rudolph" userId="af0016e58b0a9b3e" providerId="LiveId" clId="{909F1373-39D3-4B26-8A82-285833E67935}" dt="2024-06-25T19:33:13.173" v="3222"/>
        <pc:sldMkLst>
          <pc:docMk/>
          <pc:sldMk cId="211670842" sldId="277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11670842" sldId="277"/>
            <ac:spMk id="2" creationId="{93C12337-A329-6FD4-0FBE-755D0DDF8943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11670842" sldId="277"/>
            <ac:spMk id="3" creationId="{6DAF0E32-A620-15BC-47D9-8E428DFA5832}"/>
          </ac:spMkLst>
        </pc:spChg>
      </pc:sldChg>
      <pc:sldChg chg="modSp new mod modTransition modNotesTx">
        <pc:chgData name="Lennard Rudolph" userId="af0016e58b0a9b3e" providerId="LiveId" clId="{909F1373-39D3-4B26-8A82-285833E67935}" dt="2024-06-25T19:33:13.173" v="3222"/>
        <pc:sldMkLst>
          <pc:docMk/>
          <pc:sldMk cId="1529703670" sldId="278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529703670" sldId="278"/>
            <ac:spMk id="2" creationId="{A5C2FEFC-000E-7906-15B6-97E018561AC9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1529703670" sldId="278"/>
            <ac:spMk id="3" creationId="{C679C17B-A39C-651E-44F1-CD90C8F775C0}"/>
          </ac:spMkLst>
        </pc:spChg>
      </pc:sldChg>
      <pc:sldChg chg="modSp new mod modTransition">
        <pc:chgData name="Lennard Rudolph" userId="af0016e58b0a9b3e" providerId="LiveId" clId="{909F1373-39D3-4B26-8A82-285833E67935}" dt="2024-06-25T19:33:13.173" v="3222"/>
        <pc:sldMkLst>
          <pc:docMk/>
          <pc:sldMk cId="2172889391" sldId="279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172889391" sldId="279"/>
            <ac:spMk id="2" creationId="{38C41346-C9C6-7DBA-0B43-CAF23BE3058F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172889391" sldId="279"/>
            <ac:spMk id="3" creationId="{1442BCA8-A1EF-1CAA-4F59-F470FEA047D3}"/>
          </ac:spMkLst>
        </pc:spChg>
      </pc:sldChg>
      <pc:sldChg chg="modSp new mod modTransition modNotesTx">
        <pc:chgData name="Lennard Rudolph" userId="af0016e58b0a9b3e" providerId="LiveId" clId="{909F1373-39D3-4B26-8A82-285833E67935}" dt="2024-06-25T19:33:13.173" v="3222"/>
        <pc:sldMkLst>
          <pc:docMk/>
          <pc:sldMk cId="2820640361" sldId="280"/>
        </pc:sldMkLst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2820640361" sldId="280"/>
            <ac:spMk id="2" creationId="{444181E9-C4D9-A3A9-BC61-7FBA776710E6}"/>
          </ac:spMkLst>
        </pc:spChg>
        <pc:spChg chg="mod">
          <ac:chgData name="Lennard Rudolph" userId="af0016e58b0a9b3e" providerId="LiveId" clId="{909F1373-39D3-4B26-8A82-285833E67935}" dt="2024-06-25T19:17:58.645" v="3155" actId="20577"/>
          <ac:spMkLst>
            <pc:docMk/>
            <pc:sldMk cId="2820640361" sldId="280"/>
            <ac:spMk id="3" creationId="{4A3C919C-8177-FCDD-0C73-7F09831CEC9C}"/>
          </ac:spMkLst>
        </pc:spChg>
      </pc:sldChg>
      <pc:sldChg chg="addSp delSp modSp mod modTransition setBg addAnim modAnim setClrOvrMap delDesignElem chgLayout">
        <pc:chgData name="Lennard Rudolph" userId="af0016e58b0a9b3e" providerId="LiveId" clId="{909F1373-39D3-4B26-8A82-285833E67935}" dt="2024-06-25T19:33:13.173" v="3222"/>
        <pc:sldMkLst>
          <pc:docMk/>
          <pc:sldMk cId="3225854273" sldId="281"/>
        </pc:sldMkLst>
        <pc:spChg chg="mod ord">
          <ac:chgData name="Lennard Rudolph" userId="af0016e58b0a9b3e" providerId="LiveId" clId="{909F1373-39D3-4B26-8A82-285833E67935}" dt="2024-06-25T19:28:24.845" v="3171" actId="26606"/>
          <ac:spMkLst>
            <pc:docMk/>
            <pc:sldMk cId="3225854273" sldId="281"/>
            <ac:spMk id="2" creationId="{C12A1507-85A2-F021-8326-2D1D703E0876}"/>
          </ac:spMkLst>
        </pc:spChg>
        <pc:spChg chg="mod ord">
          <ac:chgData name="Lennard Rudolph" userId="af0016e58b0a9b3e" providerId="LiveId" clId="{909F1373-39D3-4B26-8A82-285833E67935}" dt="2024-06-25T19:28:24.843" v="3170" actId="26606"/>
          <ac:spMkLst>
            <pc:docMk/>
            <pc:sldMk cId="3225854273" sldId="281"/>
            <ac:spMk id="4" creationId="{BCF1DF25-CAC9-454C-7673-16374D9AD485}"/>
          </ac:spMkLst>
        </pc:spChg>
        <pc:spChg chg="mod ord">
          <ac:chgData name="Lennard Rudolph" userId="af0016e58b0a9b3e" providerId="LiveId" clId="{909F1373-39D3-4B26-8A82-285833E67935}" dt="2024-06-25T19:28:24.843" v="3170" actId="26606"/>
          <ac:spMkLst>
            <pc:docMk/>
            <pc:sldMk cId="3225854273" sldId="281"/>
            <ac:spMk id="5" creationId="{C991714F-81E9-1976-4946-3A7FA09548C3}"/>
          </ac:spMkLst>
        </pc:spChg>
        <pc:spChg chg="mod ord">
          <ac:chgData name="Lennard Rudolph" userId="af0016e58b0a9b3e" providerId="LiveId" clId="{909F1373-39D3-4B26-8A82-285833E67935}" dt="2024-06-25T19:28:24.843" v="3170" actId="26606"/>
          <ac:spMkLst>
            <pc:docMk/>
            <pc:sldMk cId="3225854273" sldId="281"/>
            <ac:spMk id="6" creationId="{25BF7433-8AA3-9C24-4429-8DE24AA5C724}"/>
          </ac:spMkLst>
        </pc:spChg>
        <pc:spChg chg="del">
          <ac:chgData name="Lennard Rudolph" userId="af0016e58b0a9b3e" providerId="LiveId" clId="{909F1373-39D3-4B26-8A82-285833E67935}" dt="2024-06-25T18:42:53.767" v="2646"/>
          <ac:spMkLst>
            <pc:docMk/>
            <pc:sldMk cId="3225854273" sldId="281"/>
            <ac:spMk id="12" creationId="{3C54F4CE-85F0-46ED-80DA-9518C9251AD1}"/>
          </ac:spMkLst>
        </pc:spChg>
        <pc:spChg chg="add mod ord">
          <ac:chgData name="Lennard Rudolph" userId="af0016e58b0a9b3e" providerId="LiveId" clId="{909F1373-39D3-4B26-8A82-285833E67935}" dt="2024-06-25T19:28:24.845" v="3171" actId="26606"/>
          <ac:spMkLst>
            <pc:docMk/>
            <pc:sldMk cId="3225854273" sldId="281"/>
            <ac:spMk id="13" creationId="{A7E6FA23-BB51-1220-DD4A-E10ABCAFA75B}"/>
          </ac:spMkLst>
        </pc:spChg>
        <pc:spChg chg="del">
          <ac:chgData name="Lennard Rudolph" userId="af0016e58b0a9b3e" providerId="LiveId" clId="{909F1373-39D3-4B26-8A82-285833E67935}" dt="2024-06-25T18:42:53.767" v="2646"/>
          <ac:spMkLst>
            <pc:docMk/>
            <pc:sldMk cId="3225854273" sldId="281"/>
            <ac:spMk id="14" creationId="{DADD1FCA-8ACB-4958-81DD-4CDD6D3E1921}"/>
          </ac:spMkLst>
        </pc:spChg>
        <pc:spChg chg="mod">
          <ac:chgData name="Lennard Rudolph" userId="af0016e58b0a9b3e" providerId="LiveId" clId="{909F1373-39D3-4B26-8A82-285833E67935}" dt="2024-06-25T18:42:53.767" v="2646"/>
          <ac:spMkLst>
            <pc:docMk/>
            <pc:sldMk cId="3225854273" sldId="281"/>
            <ac:spMk id="15" creationId="{19734B9B-D0CD-0A24-8964-8C9FD8265BBF}"/>
          </ac:spMkLst>
        </pc:spChg>
        <pc:spChg chg="del">
          <ac:chgData name="Lennard Rudolph" userId="af0016e58b0a9b3e" providerId="LiveId" clId="{909F1373-39D3-4B26-8A82-285833E67935}" dt="2024-06-25T19:23:31.461" v="3156" actId="26606"/>
          <ac:spMkLst>
            <pc:docMk/>
            <pc:sldMk cId="3225854273" sldId="281"/>
            <ac:spMk id="30" creationId="{991E317B-75E3-4171-A07A-B263C1D6DCA5}"/>
          </ac:spMkLst>
        </pc:spChg>
        <pc:spChg chg="del">
          <ac:chgData name="Lennard Rudolph" userId="af0016e58b0a9b3e" providerId="LiveId" clId="{909F1373-39D3-4B26-8A82-285833E67935}" dt="2024-06-25T19:23:31.461" v="3156" actId="26606"/>
          <ac:spMkLst>
            <pc:docMk/>
            <pc:sldMk cId="3225854273" sldId="281"/>
            <ac:spMk id="32" creationId="{4A9B19C2-B29A-4924-9E7E-6FBF17F5854E}"/>
          </ac:spMkLst>
        </pc:spChg>
        <pc:spChg chg="add del">
          <ac:chgData name="Lennard Rudolph" userId="af0016e58b0a9b3e" providerId="LiveId" clId="{909F1373-39D3-4B26-8A82-285833E67935}" dt="2024-06-25T19:27:11.692" v="3158" actId="26606"/>
          <ac:spMkLst>
            <pc:docMk/>
            <pc:sldMk cId="3225854273" sldId="281"/>
            <ac:spMk id="44" creationId="{6673D8C4-81E2-DA6B-9DAD-E9B6A612366D}"/>
          </ac:spMkLst>
        </pc:spChg>
        <pc:spChg chg="add del">
          <ac:chgData name="Lennard Rudolph" userId="af0016e58b0a9b3e" providerId="LiveId" clId="{909F1373-39D3-4B26-8A82-285833E67935}" dt="2024-06-25T19:27:11.692" v="3158" actId="26606"/>
          <ac:spMkLst>
            <pc:docMk/>
            <pc:sldMk cId="3225854273" sldId="281"/>
            <ac:spMk id="47" creationId="{8F4E830A-06F9-4EAA-9E65-110CF2421798}"/>
          </ac:spMkLst>
        </pc:spChg>
        <pc:spChg chg="add del">
          <ac:chgData name="Lennard Rudolph" userId="af0016e58b0a9b3e" providerId="LiveId" clId="{909F1373-39D3-4B26-8A82-285833E67935}" dt="2024-06-25T19:27:42.813" v="3161" actId="26606"/>
          <ac:spMkLst>
            <pc:docMk/>
            <pc:sldMk cId="3225854273" sldId="281"/>
            <ac:spMk id="54" creationId="{1511F85B-5967-428B-BE8B-819A79813D92}"/>
          </ac:spMkLst>
        </pc:spChg>
        <pc:spChg chg="add del">
          <ac:chgData name="Lennard Rudolph" userId="af0016e58b0a9b3e" providerId="LiveId" clId="{909F1373-39D3-4B26-8A82-285833E67935}" dt="2024-06-25T19:27:42.813" v="3161" actId="26606"/>
          <ac:spMkLst>
            <pc:docMk/>
            <pc:sldMk cId="3225854273" sldId="281"/>
            <ac:spMk id="56" creationId="{28DA8D05-CF65-4382-8BF4-2A08754DB5F0}"/>
          </ac:spMkLst>
        </pc:spChg>
        <pc:spChg chg="add del">
          <ac:chgData name="Lennard Rudolph" userId="af0016e58b0a9b3e" providerId="LiveId" clId="{909F1373-39D3-4B26-8A82-285833E67935}" dt="2024-06-25T19:27:38.055" v="3159" actId="700"/>
          <ac:spMkLst>
            <pc:docMk/>
            <pc:sldMk cId="3225854273" sldId="281"/>
            <ac:spMk id="63" creationId="{7A675F33-98AF-4B83-A3BB-0780A23145E6}"/>
          </ac:spMkLst>
        </pc:spChg>
        <pc:spChg chg="add del">
          <ac:chgData name="Lennard Rudolph" userId="af0016e58b0a9b3e" providerId="LiveId" clId="{909F1373-39D3-4B26-8A82-285833E67935}" dt="2024-06-25T19:27:49.637" v="3163" actId="26606"/>
          <ac:spMkLst>
            <pc:docMk/>
            <pc:sldMk cId="3225854273" sldId="281"/>
            <ac:spMk id="66" creationId="{01E688E0-C729-4E49-9E7B-4697607DBE19}"/>
          </ac:spMkLst>
        </pc:spChg>
        <pc:spChg chg="add del">
          <ac:chgData name="Lennard Rudolph" userId="af0016e58b0a9b3e" providerId="LiveId" clId="{909F1373-39D3-4B26-8A82-285833E67935}" dt="2024-06-25T19:28:02.733" v="3165" actId="26606"/>
          <ac:spMkLst>
            <pc:docMk/>
            <pc:sldMk cId="3225854273" sldId="281"/>
            <ac:spMk id="73" creationId="{ED2D7C63-562A-41C7-892E-0C73F5D59870}"/>
          </ac:spMkLst>
        </pc:spChg>
        <pc:spChg chg="add del">
          <ac:chgData name="Lennard Rudolph" userId="af0016e58b0a9b3e" providerId="LiveId" clId="{909F1373-39D3-4B26-8A82-285833E67935}" dt="2024-06-25T19:28:24.845" v="3171" actId="26606"/>
          <ac:spMkLst>
            <pc:docMk/>
            <pc:sldMk cId="3225854273" sldId="281"/>
            <ac:spMk id="80" creationId="{8777B48D-7BF2-470D-876B-50CD5CC83EBA}"/>
          </ac:spMkLst>
        </pc:spChg>
        <pc:spChg chg="add del">
          <ac:chgData name="Lennard Rudolph" userId="af0016e58b0a9b3e" providerId="LiveId" clId="{909F1373-39D3-4B26-8A82-285833E67935}" dt="2024-06-25T19:28:24.843" v="3170" actId="26606"/>
          <ac:spMkLst>
            <pc:docMk/>
            <pc:sldMk cId="3225854273" sldId="281"/>
            <ac:spMk id="90" creationId="{ED2D7C63-562A-41C7-892E-0C73F5D59870}"/>
          </ac:spMkLst>
        </pc:spChg>
        <pc:spChg chg="add">
          <ac:chgData name="Lennard Rudolph" userId="af0016e58b0a9b3e" providerId="LiveId" clId="{909F1373-39D3-4B26-8A82-285833E67935}" dt="2024-06-25T19:28:24.845" v="3171" actId="26606"/>
          <ac:spMkLst>
            <pc:docMk/>
            <pc:sldMk cId="3225854273" sldId="281"/>
            <ac:spMk id="99" creationId="{E72AA1E7-7434-43A0-9D05-3C7D3ACC0539}"/>
          </ac:spMkLst>
        </pc:spChg>
        <pc:grpChg chg="del">
          <ac:chgData name="Lennard Rudolph" userId="af0016e58b0a9b3e" providerId="LiveId" clId="{909F1373-39D3-4B26-8A82-285833E67935}" dt="2024-06-25T19:23:31.461" v="3156" actId="26606"/>
          <ac:grpSpMkLst>
            <pc:docMk/>
            <pc:sldMk cId="3225854273" sldId="281"/>
            <ac:grpSpMk id="34" creationId="{34C85634-D5F5-4047-8F35-F4B1F50AB1A7}"/>
          </ac:grpSpMkLst>
        </pc:grpChg>
        <pc:grpChg chg="add del">
          <ac:chgData name="Lennard Rudolph" userId="af0016e58b0a9b3e" providerId="LiveId" clId="{909F1373-39D3-4B26-8A82-285833E67935}" dt="2024-06-25T19:27:42.813" v="3161" actId="26606"/>
          <ac:grpSpMkLst>
            <pc:docMk/>
            <pc:sldMk cId="3225854273" sldId="281"/>
            <ac:grpSpMk id="58" creationId="{E0C6252F-9468-4CFE-8A28-0DFE703FB7BC}"/>
          </ac:grpSpMkLst>
        </pc:grpChg>
        <pc:grpChg chg="add del">
          <ac:chgData name="Lennard Rudolph" userId="af0016e58b0a9b3e" providerId="LiveId" clId="{909F1373-39D3-4B26-8A82-285833E67935}" dt="2024-06-25T19:27:49.637" v="3163" actId="26606"/>
          <ac:grpSpMkLst>
            <pc:docMk/>
            <pc:sldMk cId="3225854273" sldId="281"/>
            <ac:grpSpMk id="67" creationId="{AAD89D74-79DD-4BE2-AA8C-8672382F2520}"/>
          </ac:grpSpMkLst>
        </pc:grpChg>
        <pc:grpChg chg="add del">
          <ac:chgData name="Lennard Rudolph" userId="af0016e58b0a9b3e" providerId="LiveId" clId="{909F1373-39D3-4B26-8A82-285833E67935}" dt="2024-06-25T19:28:02.733" v="3165" actId="26606"/>
          <ac:grpSpMkLst>
            <pc:docMk/>
            <pc:sldMk cId="3225854273" sldId="281"/>
            <ac:grpSpMk id="74" creationId="{6DF25E23-BE15-4E36-A700-59F0CE8C54A8}"/>
          </ac:grpSpMkLst>
        </pc:grpChg>
        <pc:grpChg chg="add del">
          <ac:chgData name="Lennard Rudolph" userId="af0016e58b0a9b3e" providerId="LiveId" clId="{909F1373-39D3-4B26-8A82-285833E67935}" dt="2024-06-25T19:28:24.845" v="3171" actId="26606"/>
          <ac:grpSpMkLst>
            <pc:docMk/>
            <pc:sldMk cId="3225854273" sldId="281"/>
            <ac:grpSpMk id="81" creationId="{83DA8283-3FF4-47B3-9266-60768C743207}"/>
          </ac:grpSpMkLst>
        </pc:grpChg>
        <pc:grpChg chg="add del">
          <ac:chgData name="Lennard Rudolph" userId="af0016e58b0a9b3e" providerId="LiveId" clId="{909F1373-39D3-4B26-8A82-285833E67935}" dt="2024-06-25T19:28:24.843" v="3170" actId="26606"/>
          <ac:grpSpMkLst>
            <pc:docMk/>
            <pc:sldMk cId="3225854273" sldId="281"/>
            <ac:grpSpMk id="92" creationId="{6DF25E23-BE15-4E36-A700-59F0CE8C54A8}"/>
          </ac:grpSpMkLst>
        </pc:grpChg>
        <pc:grpChg chg="add">
          <ac:chgData name="Lennard Rudolph" userId="af0016e58b0a9b3e" providerId="LiveId" clId="{909F1373-39D3-4B26-8A82-285833E67935}" dt="2024-06-25T19:28:24.845" v="3171" actId="26606"/>
          <ac:grpSpMkLst>
            <pc:docMk/>
            <pc:sldMk cId="3225854273" sldId="281"/>
            <ac:grpSpMk id="100" creationId="{466FBB0E-B024-4E3B-9BBD-FF15FC76B681}"/>
          </ac:grpSpMkLst>
        </pc:grpChg>
        <pc:picChg chg="del mod ord">
          <ac:chgData name="Lennard Rudolph" userId="af0016e58b0a9b3e" providerId="LiveId" clId="{909F1373-39D3-4B26-8A82-285833E67935}" dt="2024-06-25T19:27:04.265" v="3157" actId="478"/>
          <ac:picMkLst>
            <pc:docMk/>
            <pc:sldMk cId="3225854273" sldId="281"/>
            <ac:picMk id="8" creationId="{A6BAAA34-03D0-D8DD-FCD4-4E8249ACFAF8}"/>
          </ac:picMkLst>
        </pc:picChg>
        <pc:picChg chg="add mod ord">
          <ac:chgData name="Lennard Rudolph" userId="af0016e58b0a9b3e" providerId="LiveId" clId="{909F1373-39D3-4B26-8A82-285833E67935}" dt="2024-06-25T19:28:24.845" v="3171" actId="26606"/>
          <ac:picMkLst>
            <pc:docMk/>
            <pc:sldMk cId="3225854273" sldId="281"/>
            <ac:picMk id="49" creationId="{A4B0DF54-B4F9-CA12-138C-C7E732F7B7C2}"/>
          </ac:picMkLst>
        </pc:picChg>
        <pc:cxnChg chg="del">
          <ac:chgData name="Lennard Rudolph" userId="af0016e58b0a9b3e" providerId="LiveId" clId="{909F1373-39D3-4B26-8A82-285833E67935}" dt="2024-06-25T19:23:31.461" v="3156" actId="26606"/>
          <ac:cxnSpMkLst>
            <pc:docMk/>
            <pc:sldMk cId="3225854273" sldId="281"/>
            <ac:cxnSpMk id="26" creationId="{2BE668D0-D906-4EEE-B32F-8C028624B837}"/>
          </ac:cxnSpMkLst>
        </pc:cxnChg>
        <pc:cxnChg chg="del">
          <ac:chgData name="Lennard Rudolph" userId="af0016e58b0a9b3e" providerId="LiveId" clId="{909F1373-39D3-4B26-8A82-285833E67935}" dt="2024-06-25T19:23:31.461" v="3156" actId="26606"/>
          <ac:cxnSpMkLst>
            <pc:docMk/>
            <pc:sldMk cId="3225854273" sldId="281"/>
            <ac:cxnSpMk id="28" creationId="{D1DE67A3-B8F6-4CFD-A8E0-D15200F23152}"/>
          </ac:cxnSpMkLst>
        </pc:cxnChg>
        <pc:cxnChg chg="del">
          <ac:chgData name="Lennard Rudolph" userId="af0016e58b0a9b3e" providerId="LiveId" clId="{909F1373-39D3-4B26-8A82-285833E67935}" dt="2024-06-25T19:23:31.461" v="3156" actId="26606"/>
          <ac:cxnSpMkLst>
            <pc:docMk/>
            <pc:sldMk cId="3225854273" sldId="281"/>
            <ac:cxnSpMk id="31" creationId="{0512F9CB-A1A0-4043-A103-F6A4B94B695A}"/>
          </ac:cxnSpMkLst>
        </pc:cxnChg>
        <pc:cxnChg chg="del">
          <ac:chgData name="Lennard Rudolph" userId="af0016e58b0a9b3e" providerId="LiveId" clId="{909F1373-39D3-4B26-8A82-285833E67935}" dt="2024-06-25T19:23:31.461" v="3156" actId="26606"/>
          <ac:cxnSpMkLst>
            <pc:docMk/>
            <pc:sldMk cId="3225854273" sldId="281"/>
            <ac:cxnSpMk id="33" creationId="{ADBE6588-EE16-4389-857C-86A156D49E5D}"/>
          </ac:cxnSpMkLst>
        </pc:cxnChg>
        <pc:cxnChg chg="del">
          <ac:chgData name="Lennard Rudolph" userId="af0016e58b0a9b3e" providerId="LiveId" clId="{909F1373-39D3-4B26-8A82-285833E67935}" dt="2024-06-25T19:23:31.461" v="3156" actId="26606"/>
          <ac:cxnSpMkLst>
            <pc:docMk/>
            <pc:sldMk cId="3225854273" sldId="281"/>
            <ac:cxnSpMk id="40" creationId="{17FD48D2-B0A7-413D-B947-AA55AC1296D5}"/>
          </ac:cxnSpMkLst>
        </pc:cxnChg>
        <pc:cxnChg chg="add del">
          <ac:chgData name="Lennard Rudolph" userId="af0016e58b0a9b3e" providerId="LiveId" clId="{909F1373-39D3-4B26-8A82-285833E67935}" dt="2024-06-25T19:27:38.055" v="3159" actId="700"/>
          <ac:cxnSpMkLst>
            <pc:docMk/>
            <pc:sldMk cId="3225854273" sldId="281"/>
            <ac:cxnSpMk id="53" creationId="{8FD48FB1-66D8-4676-B0AA-C139A1DB78D1}"/>
          </ac:cxnSpMkLst>
        </pc:cxnChg>
        <pc:cxnChg chg="add del">
          <ac:chgData name="Lennard Rudolph" userId="af0016e58b0a9b3e" providerId="LiveId" clId="{909F1373-39D3-4B26-8A82-285833E67935}" dt="2024-06-25T19:27:38.055" v="3159" actId="700"/>
          <ac:cxnSpMkLst>
            <pc:docMk/>
            <pc:sldMk cId="3225854273" sldId="281"/>
            <ac:cxnSpMk id="55" creationId="{F033F5AE-6728-4F19-8DED-658E674B31B9}"/>
          </ac:cxnSpMkLst>
        </pc:cxnChg>
        <pc:cxnChg chg="add del">
          <ac:chgData name="Lennard Rudolph" userId="af0016e58b0a9b3e" providerId="LiveId" clId="{909F1373-39D3-4B26-8A82-285833E67935}" dt="2024-06-25T19:27:38.055" v="3159" actId="700"/>
          <ac:cxnSpMkLst>
            <pc:docMk/>
            <pc:sldMk cId="3225854273" sldId="281"/>
            <ac:cxnSpMk id="57" creationId="{82C7D74A-18BA-4709-A808-44E8815C4430}"/>
          </ac:cxnSpMkLst>
        </pc:cxnChg>
        <pc:cxnChg chg="add del">
          <ac:chgData name="Lennard Rudolph" userId="af0016e58b0a9b3e" providerId="LiveId" clId="{909F1373-39D3-4B26-8A82-285833E67935}" dt="2024-06-25T19:27:38.055" v="3159" actId="700"/>
          <ac:cxnSpMkLst>
            <pc:docMk/>
            <pc:sldMk cId="3225854273" sldId="281"/>
            <ac:cxnSpMk id="59" creationId="{B5164A3F-1561-4039-8185-AB0EEB713EA7}"/>
          </ac:cxnSpMkLst>
        </pc:cxnChg>
        <pc:cxnChg chg="add del">
          <ac:chgData name="Lennard Rudolph" userId="af0016e58b0a9b3e" providerId="LiveId" clId="{909F1373-39D3-4B26-8A82-285833E67935}" dt="2024-06-25T19:27:38.055" v="3159" actId="700"/>
          <ac:cxnSpMkLst>
            <pc:docMk/>
            <pc:sldMk cId="3225854273" sldId="281"/>
            <ac:cxnSpMk id="61" creationId="{2A35DB53-42BE-460E-9CA1-1294C98463CB}"/>
          </ac:cxnSpMkLst>
        </pc:cxnChg>
      </pc:sldChg>
      <pc:sldChg chg="addSp delSp modSp add mod ord modTransition setBg setClrOvrMap delDesignElem">
        <pc:chgData name="Lennard Rudolph" userId="af0016e58b0a9b3e" providerId="LiveId" clId="{909F1373-39D3-4B26-8A82-285833E67935}" dt="2024-06-25T19:33:13.173" v="3222"/>
        <pc:sldMkLst>
          <pc:docMk/>
          <pc:sldMk cId="3992362281" sldId="282"/>
        </pc:sldMkLst>
        <pc:spChg chg="mod">
          <ac:chgData name="Lennard Rudolph" userId="af0016e58b0a9b3e" providerId="LiveId" clId="{909F1373-39D3-4B26-8A82-285833E67935}" dt="2024-06-25T19:17:34.591" v="3096" actId="26606"/>
          <ac:spMkLst>
            <pc:docMk/>
            <pc:sldMk cId="3992362281" sldId="282"/>
            <ac:spMk id="2" creationId="{444181E9-C4D9-A3A9-BC61-7FBA776710E6}"/>
          </ac:spMkLst>
        </pc:spChg>
        <pc:spChg chg="mod">
          <ac:chgData name="Lennard Rudolph" userId="af0016e58b0a9b3e" providerId="LiveId" clId="{909F1373-39D3-4B26-8A82-285833E67935}" dt="2024-06-25T19:17:48.685" v="3127" actId="20577"/>
          <ac:spMkLst>
            <pc:docMk/>
            <pc:sldMk cId="3992362281" sldId="282"/>
            <ac:spMk id="3" creationId="{4A3C919C-8177-FCDD-0C73-7F09831CEC9C}"/>
          </ac:spMkLst>
        </pc:spChg>
        <pc:spChg chg="add">
          <ac:chgData name="Lennard Rudolph" userId="af0016e58b0a9b3e" providerId="LiveId" clId="{909F1373-39D3-4B26-8A82-285833E67935}" dt="2024-06-25T19:17:34.591" v="3096" actId="26606"/>
          <ac:spMkLst>
            <pc:docMk/>
            <pc:sldMk cId="3992362281" sldId="282"/>
            <ac:spMk id="5" creationId="{7E134C76-7FB4-4BB7-9322-DD8A4B179ACD}"/>
          </ac:spMkLst>
        </pc:spChg>
        <pc:spChg chg="add">
          <ac:chgData name="Lennard Rudolph" userId="af0016e58b0a9b3e" providerId="LiveId" clId="{909F1373-39D3-4B26-8A82-285833E67935}" dt="2024-06-25T19:17:34.591" v="3096" actId="26606"/>
          <ac:spMkLst>
            <pc:docMk/>
            <pc:sldMk cId="3992362281" sldId="282"/>
            <ac:spMk id="6" creationId="{C0C57804-4F33-4D85-AA3E-DA0F214BBD91}"/>
          </ac:spMkLst>
        </pc:spChg>
        <pc:spChg chg="del">
          <ac:chgData name="Lennard Rudolph" userId="af0016e58b0a9b3e" providerId="LiveId" clId="{909F1373-39D3-4B26-8A82-285833E67935}" dt="2024-06-25T19:17:16.488" v="3092"/>
          <ac:spMkLst>
            <pc:docMk/>
            <pc:sldMk cId="3992362281" sldId="282"/>
            <ac:spMk id="8" creationId="{7E134C76-7FB4-4BB7-9322-DD8A4B179ACD}"/>
          </ac:spMkLst>
        </pc:spChg>
        <pc:spChg chg="del">
          <ac:chgData name="Lennard Rudolph" userId="af0016e58b0a9b3e" providerId="LiveId" clId="{909F1373-39D3-4B26-8A82-285833E67935}" dt="2024-06-25T19:17:16.488" v="3092"/>
          <ac:spMkLst>
            <pc:docMk/>
            <pc:sldMk cId="3992362281" sldId="282"/>
            <ac:spMk id="10" creationId="{C0C57804-4F33-4D85-AA3E-DA0F214BBD91}"/>
          </ac:spMkLst>
        </pc:spChg>
      </pc:sldChg>
      <pc:sldMasterChg chg="modTransition modSldLayout">
        <pc:chgData name="Lennard Rudolph" userId="af0016e58b0a9b3e" providerId="LiveId" clId="{909F1373-39D3-4B26-8A82-285833E67935}" dt="2024-06-25T19:33:13.173" v="3222"/>
        <pc:sldMasterMkLst>
          <pc:docMk/>
          <pc:sldMasterMk cId="2789050243" sldId="2147483660"/>
        </pc:sldMasterMkLst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2079350399" sldId="2147483661"/>
          </pc:sldLayoutMkLst>
        </pc:sldLayoutChg>
        <pc:sldLayoutChg chg="modSp mod modTransition setBg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2535729041" sldId="2147483662"/>
          </pc:sldLayoutMkLst>
          <pc:spChg chg="mod">
            <ac:chgData name="Lennard Rudolph" userId="af0016e58b0a9b3e" providerId="LiveId" clId="{909F1373-39D3-4B26-8A82-285833E67935}" dt="2024-06-25T18:53:38.555" v="2695" actId="1076"/>
            <ac:spMkLst>
              <pc:docMk/>
              <pc:sldMasterMk cId="2789050243" sldId="2147483660"/>
              <pc:sldLayoutMk cId="2535729041" sldId="2147483662"/>
              <ac:spMk id="2" creationId="{00000000-0000-0000-0000-000000000000}"/>
            </ac:spMkLst>
          </pc:spChg>
          <pc:spChg chg="mod">
            <ac:chgData name="Lennard Rudolph" userId="af0016e58b0a9b3e" providerId="LiveId" clId="{909F1373-39D3-4B26-8A82-285833E67935}" dt="2024-06-25T18:53:32.820" v="2694" actId="1076"/>
            <ac:spMkLst>
              <pc:docMk/>
              <pc:sldMasterMk cId="2789050243" sldId="2147483660"/>
              <pc:sldLayoutMk cId="2535729041" sldId="2147483662"/>
              <ac:spMk id="3" creationId="{00000000-0000-0000-0000-000000000000}"/>
            </ac:spMkLst>
          </pc:spChg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2322738422" sldId="2147483663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3544499638" sldId="2147483664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1135859519" sldId="2147483665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1362620208" sldId="2147483666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3977354554" sldId="2147483667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3007706554" sldId="2147483668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2224036624" sldId="2147483669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3386276968" sldId="2147483670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3448873311" sldId="2147483671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971865980" sldId="2147483672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970371043" sldId="2147483673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1356008706" sldId="2147483674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1099334352" sldId="2147483675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4061318071" sldId="2147483676"/>
          </pc:sldLayoutMkLst>
        </pc:sldLayoutChg>
        <pc:sldLayoutChg chg="modTransition">
          <pc:chgData name="Lennard Rudolph" userId="af0016e58b0a9b3e" providerId="LiveId" clId="{909F1373-39D3-4B26-8A82-285833E67935}" dt="2024-06-25T19:33:13.173" v="3222"/>
          <pc:sldLayoutMkLst>
            <pc:docMk/>
            <pc:sldMasterMk cId="2789050243" sldId="2147483660"/>
            <pc:sldLayoutMk cId="751430838" sldId="2147483677"/>
          </pc:sldLayoutMkLst>
        </pc:sldLayoutChg>
      </pc:sldMasterChg>
    </pc:docChg>
  </pc:docChgLst>
  <pc:docChgLst>
    <pc:chgData name="Guest User" providerId="Windows Live" clId="Web-{201700AB-3067-445A-A729-011A0A634268}"/>
    <pc:docChg chg="addSld delSld modSld">
      <pc:chgData name="Guest User" userId="" providerId="Windows Live" clId="Web-{201700AB-3067-445A-A729-011A0A634268}" dt="2024-06-25T19:12:39.556" v="265" actId="1076"/>
      <pc:docMkLst>
        <pc:docMk/>
      </pc:docMkLst>
      <pc:sldChg chg="modSp">
        <pc:chgData name="Guest User" userId="" providerId="Windows Live" clId="Web-{201700AB-3067-445A-A729-011A0A634268}" dt="2024-06-25T18:14:59.170" v="40" actId="20577"/>
        <pc:sldMkLst>
          <pc:docMk/>
          <pc:sldMk cId="2070624320" sldId="269"/>
        </pc:sldMkLst>
        <pc:spChg chg="mod">
          <ac:chgData name="Guest User" userId="" providerId="Windows Live" clId="Web-{201700AB-3067-445A-A729-011A0A634268}" dt="2024-06-25T18:14:59.170" v="40" actId="20577"/>
          <ac:spMkLst>
            <pc:docMk/>
            <pc:sldMk cId="2070624320" sldId="269"/>
            <ac:spMk id="3" creationId="{723235FF-839F-2333-F599-DACEDC943A67}"/>
          </ac:spMkLst>
        </pc:spChg>
      </pc:sldChg>
      <pc:sldChg chg="addSp modSp">
        <pc:chgData name="Guest User" userId="" providerId="Windows Live" clId="Web-{201700AB-3067-445A-A729-011A0A634268}" dt="2024-06-25T18:34:48.308" v="213" actId="20577"/>
        <pc:sldMkLst>
          <pc:docMk/>
          <pc:sldMk cId="79510102" sldId="271"/>
        </pc:sldMkLst>
        <pc:spChg chg="mod">
          <ac:chgData name="Guest User" userId="" providerId="Windows Live" clId="Web-{201700AB-3067-445A-A729-011A0A634268}" dt="2024-06-25T18:34:48.308" v="213" actId="20577"/>
          <ac:spMkLst>
            <pc:docMk/>
            <pc:sldMk cId="79510102" sldId="271"/>
            <ac:spMk id="3" creationId="{56EBB5C4-645F-1F81-9B09-E435174309D6}"/>
          </ac:spMkLst>
        </pc:spChg>
        <pc:picChg chg="add mod">
          <ac:chgData name="Guest User" userId="" providerId="Windows Live" clId="Web-{201700AB-3067-445A-A729-011A0A634268}" dt="2024-06-25T18:22:38.640" v="194" actId="1076"/>
          <ac:picMkLst>
            <pc:docMk/>
            <pc:sldMk cId="79510102" sldId="271"/>
            <ac:picMk id="7" creationId="{06DB6357-6F48-9A29-7110-79E94BB621E1}"/>
          </ac:picMkLst>
        </pc:picChg>
      </pc:sldChg>
      <pc:sldChg chg="modSp">
        <pc:chgData name="Guest User" userId="" providerId="Windows Live" clId="Web-{201700AB-3067-445A-A729-011A0A634268}" dt="2024-06-25T18:19:49.962" v="185" actId="20577"/>
        <pc:sldMkLst>
          <pc:docMk/>
          <pc:sldMk cId="1474856378" sldId="273"/>
        </pc:sldMkLst>
        <pc:spChg chg="mod">
          <ac:chgData name="Guest User" userId="" providerId="Windows Live" clId="Web-{201700AB-3067-445A-A729-011A0A634268}" dt="2024-06-25T18:19:49.962" v="185" actId="20577"/>
          <ac:spMkLst>
            <pc:docMk/>
            <pc:sldMk cId="1474856378" sldId="273"/>
            <ac:spMk id="3" creationId="{56EBB5C4-645F-1F81-9B09-E435174309D6}"/>
          </ac:spMkLst>
        </pc:spChg>
      </pc:sldChg>
      <pc:sldChg chg="addSp modSp mod setBg setClrOvrMap">
        <pc:chgData name="Guest User" userId="" providerId="Windows Live" clId="Web-{201700AB-3067-445A-A729-011A0A634268}" dt="2024-06-25T18:50:51.235" v="254"/>
        <pc:sldMkLst>
          <pc:docMk/>
          <pc:sldMk cId="3851640036" sldId="275"/>
        </pc:sldMkLst>
        <pc:spChg chg="mod ord">
          <ac:chgData name="Guest User" userId="" providerId="Windows Live" clId="Web-{201700AB-3067-445A-A729-011A0A634268}" dt="2024-06-25T18:50:51.235" v="254"/>
          <ac:spMkLst>
            <pc:docMk/>
            <pc:sldMk cId="3851640036" sldId="275"/>
            <ac:spMk id="4" creationId="{18DBE67E-B42C-DA1E-2C6A-F7CA333AB2F2}"/>
          </ac:spMkLst>
        </pc:spChg>
        <pc:spChg chg="mod">
          <ac:chgData name="Guest User" userId="" providerId="Windows Live" clId="Web-{201700AB-3067-445A-A729-011A0A634268}" dt="2024-06-25T18:50:51.235" v="254"/>
          <ac:spMkLst>
            <pc:docMk/>
            <pc:sldMk cId="3851640036" sldId="275"/>
            <ac:spMk id="5" creationId="{70F453D9-448C-C932-D37F-DC11013165BE}"/>
          </ac:spMkLst>
        </pc:spChg>
        <pc:spChg chg="mod">
          <ac:chgData name="Guest User" userId="" providerId="Windows Live" clId="Web-{201700AB-3067-445A-A729-011A0A634268}" dt="2024-06-25T18:50:51.235" v="254"/>
          <ac:spMkLst>
            <pc:docMk/>
            <pc:sldMk cId="3851640036" sldId="275"/>
            <ac:spMk id="6" creationId="{53A87633-6512-8536-6B08-6357F0BDA465}"/>
          </ac:spMkLst>
        </pc:spChg>
        <pc:spChg chg="mod">
          <ac:chgData name="Guest User" userId="" providerId="Windows Live" clId="Web-{201700AB-3067-445A-A729-011A0A634268}" dt="2024-06-25T18:50:51.235" v="254"/>
          <ac:spMkLst>
            <pc:docMk/>
            <pc:sldMk cId="3851640036" sldId="275"/>
            <ac:spMk id="7" creationId="{A5E6AE21-596C-18F6-2FD3-50FF37477BC8}"/>
          </ac:spMkLst>
        </pc:spChg>
        <pc:spChg chg="mod">
          <ac:chgData name="Guest User" userId="" providerId="Windows Live" clId="Web-{201700AB-3067-445A-A729-011A0A634268}" dt="2024-06-25T18:50:51.235" v="254"/>
          <ac:spMkLst>
            <pc:docMk/>
            <pc:sldMk cId="3851640036" sldId="275"/>
            <ac:spMk id="8" creationId="{7F480E45-E954-EF7E-59E9-44C9ACA06975}"/>
          </ac:spMkLst>
        </pc:spChg>
        <pc:spChg chg="add">
          <ac:chgData name="Guest User" userId="" providerId="Windows Live" clId="Web-{201700AB-3067-445A-A729-011A0A634268}" dt="2024-06-25T18:50:51.235" v="254"/>
          <ac:spMkLst>
            <pc:docMk/>
            <pc:sldMk cId="3851640036" sldId="275"/>
            <ac:spMk id="13" creationId="{7E134C76-7FB4-4BB7-9322-DD8A4B179ACD}"/>
          </ac:spMkLst>
        </pc:spChg>
        <pc:spChg chg="add">
          <ac:chgData name="Guest User" userId="" providerId="Windows Live" clId="Web-{201700AB-3067-445A-A729-011A0A634268}" dt="2024-06-25T18:50:51.235" v="254"/>
          <ac:spMkLst>
            <pc:docMk/>
            <pc:sldMk cId="3851640036" sldId="275"/>
            <ac:spMk id="15" creationId="{C0C57804-4F33-4D85-AA3E-DA0F214BBD91}"/>
          </ac:spMkLst>
        </pc:spChg>
      </pc:sldChg>
      <pc:sldChg chg="addSp modSp mod setBg setClrOvrMap">
        <pc:chgData name="Guest User" userId="" providerId="Windows Live" clId="Web-{201700AB-3067-445A-A729-011A0A634268}" dt="2024-06-25T18:51:45.128" v="255"/>
        <pc:sldMkLst>
          <pc:docMk/>
          <pc:sldMk cId="3295968142" sldId="276"/>
        </pc:sldMkLst>
        <pc:spChg chg="mod ord">
          <ac:chgData name="Guest User" userId="" providerId="Windows Live" clId="Web-{201700AB-3067-445A-A729-011A0A634268}" dt="2024-06-25T18:51:45.128" v="255"/>
          <ac:spMkLst>
            <pc:docMk/>
            <pc:sldMk cId="3295968142" sldId="276"/>
            <ac:spMk id="4" creationId="{245E7E21-23C1-B68C-1C53-F7EA08BABB6C}"/>
          </ac:spMkLst>
        </pc:spChg>
        <pc:spChg chg="mod">
          <ac:chgData name="Guest User" userId="" providerId="Windows Live" clId="Web-{201700AB-3067-445A-A729-011A0A634268}" dt="2024-06-25T18:51:45.128" v="255"/>
          <ac:spMkLst>
            <pc:docMk/>
            <pc:sldMk cId="3295968142" sldId="276"/>
            <ac:spMk id="5" creationId="{1D7B6F0E-A0A8-5C77-762F-9B9820057D3A}"/>
          </ac:spMkLst>
        </pc:spChg>
        <pc:spChg chg="mod">
          <ac:chgData name="Guest User" userId="" providerId="Windows Live" clId="Web-{201700AB-3067-445A-A729-011A0A634268}" dt="2024-06-25T18:51:45.128" v="255"/>
          <ac:spMkLst>
            <pc:docMk/>
            <pc:sldMk cId="3295968142" sldId="276"/>
            <ac:spMk id="6" creationId="{50582A47-D9F5-6DC0-80F2-B3ABA07F6911}"/>
          </ac:spMkLst>
        </pc:spChg>
        <pc:spChg chg="mod">
          <ac:chgData name="Guest User" userId="" providerId="Windows Live" clId="Web-{201700AB-3067-445A-A729-011A0A634268}" dt="2024-06-25T18:51:45.128" v="255"/>
          <ac:spMkLst>
            <pc:docMk/>
            <pc:sldMk cId="3295968142" sldId="276"/>
            <ac:spMk id="9" creationId="{66E66DBD-D997-4181-22D2-9B8BF15700B0}"/>
          </ac:spMkLst>
        </pc:spChg>
        <pc:spChg chg="mod">
          <ac:chgData name="Guest User" userId="" providerId="Windows Live" clId="Web-{201700AB-3067-445A-A729-011A0A634268}" dt="2024-06-25T18:51:45.128" v="255"/>
          <ac:spMkLst>
            <pc:docMk/>
            <pc:sldMk cId="3295968142" sldId="276"/>
            <ac:spMk id="10" creationId="{EEB1EA75-9D26-4A42-E605-B3E27CB8F4AF}"/>
          </ac:spMkLst>
        </pc:spChg>
        <pc:spChg chg="add">
          <ac:chgData name="Guest User" userId="" providerId="Windows Live" clId="Web-{201700AB-3067-445A-A729-011A0A634268}" dt="2024-06-25T18:51:45.128" v="255"/>
          <ac:spMkLst>
            <pc:docMk/>
            <pc:sldMk cId="3295968142" sldId="276"/>
            <ac:spMk id="15" creationId="{7E134C76-7FB4-4BB7-9322-DD8A4B179ACD}"/>
          </ac:spMkLst>
        </pc:spChg>
        <pc:spChg chg="add">
          <ac:chgData name="Guest User" userId="" providerId="Windows Live" clId="Web-{201700AB-3067-445A-A729-011A0A634268}" dt="2024-06-25T18:51:45.128" v="255"/>
          <ac:spMkLst>
            <pc:docMk/>
            <pc:sldMk cId="3295968142" sldId="276"/>
            <ac:spMk id="17" creationId="{C0C57804-4F33-4D85-AA3E-DA0F214BBD91}"/>
          </ac:spMkLst>
        </pc:spChg>
      </pc:sldChg>
      <pc:sldChg chg="addSp modSp mod setBg setClrOvrMap">
        <pc:chgData name="Guest User" userId="" providerId="Windows Live" clId="Web-{201700AB-3067-445A-A729-011A0A634268}" dt="2024-06-25T18:51:49.159" v="256"/>
        <pc:sldMkLst>
          <pc:docMk/>
          <pc:sldMk cId="211670842" sldId="277"/>
        </pc:sldMkLst>
        <pc:spChg chg="mod">
          <ac:chgData name="Guest User" userId="" providerId="Windows Live" clId="Web-{201700AB-3067-445A-A729-011A0A634268}" dt="2024-06-25T18:51:49.159" v="256"/>
          <ac:spMkLst>
            <pc:docMk/>
            <pc:sldMk cId="211670842" sldId="277"/>
            <ac:spMk id="2" creationId="{93C12337-A329-6FD4-0FBE-755D0DDF8943}"/>
          </ac:spMkLst>
        </pc:spChg>
        <pc:spChg chg="mod">
          <ac:chgData name="Guest User" userId="" providerId="Windows Live" clId="Web-{201700AB-3067-445A-A729-011A0A634268}" dt="2024-06-25T18:51:49.159" v="256"/>
          <ac:spMkLst>
            <pc:docMk/>
            <pc:sldMk cId="211670842" sldId="277"/>
            <ac:spMk id="3" creationId="{6DAF0E32-A620-15BC-47D9-8E428DFA5832}"/>
          </ac:spMkLst>
        </pc:spChg>
        <pc:spChg chg="add">
          <ac:chgData name="Guest User" userId="" providerId="Windows Live" clId="Web-{201700AB-3067-445A-A729-011A0A634268}" dt="2024-06-25T18:51:49.159" v="256"/>
          <ac:spMkLst>
            <pc:docMk/>
            <pc:sldMk cId="211670842" sldId="277"/>
            <ac:spMk id="8" creationId="{7E134C76-7FB4-4BB7-9322-DD8A4B179ACD}"/>
          </ac:spMkLst>
        </pc:spChg>
        <pc:spChg chg="add">
          <ac:chgData name="Guest User" userId="" providerId="Windows Live" clId="Web-{201700AB-3067-445A-A729-011A0A634268}" dt="2024-06-25T18:51:49.159" v="256"/>
          <ac:spMkLst>
            <pc:docMk/>
            <pc:sldMk cId="211670842" sldId="277"/>
            <ac:spMk id="10" creationId="{C0C57804-4F33-4D85-AA3E-DA0F214BBD91}"/>
          </ac:spMkLst>
        </pc:spChg>
      </pc:sldChg>
      <pc:sldChg chg="addSp modSp mod setBg setClrOvrMap">
        <pc:chgData name="Guest User" userId="" providerId="Windows Live" clId="Web-{201700AB-3067-445A-A729-011A0A634268}" dt="2024-06-25T18:51:52.581" v="257"/>
        <pc:sldMkLst>
          <pc:docMk/>
          <pc:sldMk cId="1529703670" sldId="278"/>
        </pc:sldMkLst>
        <pc:spChg chg="mod">
          <ac:chgData name="Guest User" userId="" providerId="Windows Live" clId="Web-{201700AB-3067-445A-A729-011A0A634268}" dt="2024-06-25T18:51:52.581" v="257"/>
          <ac:spMkLst>
            <pc:docMk/>
            <pc:sldMk cId="1529703670" sldId="278"/>
            <ac:spMk id="2" creationId="{A5C2FEFC-000E-7906-15B6-97E018561AC9}"/>
          </ac:spMkLst>
        </pc:spChg>
        <pc:spChg chg="mod">
          <ac:chgData name="Guest User" userId="" providerId="Windows Live" clId="Web-{201700AB-3067-445A-A729-011A0A634268}" dt="2024-06-25T18:51:52.581" v="257"/>
          <ac:spMkLst>
            <pc:docMk/>
            <pc:sldMk cId="1529703670" sldId="278"/>
            <ac:spMk id="3" creationId="{C679C17B-A39C-651E-44F1-CD90C8F775C0}"/>
          </ac:spMkLst>
        </pc:spChg>
        <pc:spChg chg="add">
          <ac:chgData name="Guest User" userId="" providerId="Windows Live" clId="Web-{201700AB-3067-445A-A729-011A0A634268}" dt="2024-06-25T18:51:52.581" v="257"/>
          <ac:spMkLst>
            <pc:docMk/>
            <pc:sldMk cId="1529703670" sldId="278"/>
            <ac:spMk id="8" creationId="{7E134C76-7FB4-4BB7-9322-DD8A4B179ACD}"/>
          </ac:spMkLst>
        </pc:spChg>
        <pc:spChg chg="add">
          <ac:chgData name="Guest User" userId="" providerId="Windows Live" clId="Web-{201700AB-3067-445A-A729-011A0A634268}" dt="2024-06-25T18:51:52.581" v="257"/>
          <ac:spMkLst>
            <pc:docMk/>
            <pc:sldMk cId="1529703670" sldId="278"/>
            <ac:spMk id="10" creationId="{C0C57804-4F33-4D85-AA3E-DA0F214BBD91}"/>
          </ac:spMkLst>
        </pc:spChg>
      </pc:sldChg>
      <pc:sldChg chg="addSp modSp mod setBg setClrOvrMap">
        <pc:chgData name="Guest User" userId="" providerId="Windows Live" clId="Web-{201700AB-3067-445A-A729-011A0A634268}" dt="2024-06-25T18:52:00.003" v="259"/>
        <pc:sldMkLst>
          <pc:docMk/>
          <pc:sldMk cId="2172889391" sldId="279"/>
        </pc:sldMkLst>
        <pc:spChg chg="mod">
          <ac:chgData name="Guest User" userId="" providerId="Windows Live" clId="Web-{201700AB-3067-445A-A729-011A0A634268}" dt="2024-06-25T18:52:00.003" v="259"/>
          <ac:spMkLst>
            <pc:docMk/>
            <pc:sldMk cId="2172889391" sldId="279"/>
            <ac:spMk id="2" creationId="{38C41346-C9C6-7DBA-0B43-CAF23BE3058F}"/>
          </ac:spMkLst>
        </pc:spChg>
        <pc:spChg chg="mod">
          <ac:chgData name="Guest User" userId="" providerId="Windows Live" clId="Web-{201700AB-3067-445A-A729-011A0A634268}" dt="2024-06-25T18:52:00.003" v="259"/>
          <ac:spMkLst>
            <pc:docMk/>
            <pc:sldMk cId="2172889391" sldId="279"/>
            <ac:spMk id="3" creationId="{1442BCA8-A1EF-1CAA-4F59-F470FEA047D3}"/>
          </ac:spMkLst>
        </pc:spChg>
        <pc:spChg chg="add">
          <ac:chgData name="Guest User" userId="" providerId="Windows Live" clId="Web-{201700AB-3067-445A-A729-011A0A634268}" dt="2024-06-25T18:52:00.003" v="259"/>
          <ac:spMkLst>
            <pc:docMk/>
            <pc:sldMk cId="2172889391" sldId="279"/>
            <ac:spMk id="8" creationId="{7E134C76-7FB4-4BB7-9322-DD8A4B179ACD}"/>
          </ac:spMkLst>
        </pc:spChg>
        <pc:spChg chg="add">
          <ac:chgData name="Guest User" userId="" providerId="Windows Live" clId="Web-{201700AB-3067-445A-A729-011A0A634268}" dt="2024-06-25T18:52:00.003" v="259"/>
          <ac:spMkLst>
            <pc:docMk/>
            <pc:sldMk cId="2172889391" sldId="279"/>
            <ac:spMk id="10" creationId="{C0C57804-4F33-4D85-AA3E-DA0F214BBD91}"/>
          </ac:spMkLst>
        </pc:spChg>
      </pc:sldChg>
      <pc:sldChg chg="addSp modSp mod setBg setClrOvrMap">
        <pc:chgData name="Guest User" userId="" providerId="Windows Live" clId="Web-{201700AB-3067-445A-A729-011A0A634268}" dt="2024-06-25T18:51:56.956" v="258"/>
        <pc:sldMkLst>
          <pc:docMk/>
          <pc:sldMk cId="2820640361" sldId="280"/>
        </pc:sldMkLst>
        <pc:spChg chg="mod">
          <ac:chgData name="Guest User" userId="" providerId="Windows Live" clId="Web-{201700AB-3067-445A-A729-011A0A634268}" dt="2024-06-25T18:51:56.956" v="258"/>
          <ac:spMkLst>
            <pc:docMk/>
            <pc:sldMk cId="2820640361" sldId="280"/>
            <ac:spMk id="2" creationId="{444181E9-C4D9-A3A9-BC61-7FBA776710E6}"/>
          </ac:spMkLst>
        </pc:spChg>
        <pc:spChg chg="mod">
          <ac:chgData name="Guest User" userId="" providerId="Windows Live" clId="Web-{201700AB-3067-445A-A729-011A0A634268}" dt="2024-06-25T18:51:56.956" v="258"/>
          <ac:spMkLst>
            <pc:docMk/>
            <pc:sldMk cId="2820640361" sldId="280"/>
            <ac:spMk id="3" creationId="{4A3C919C-8177-FCDD-0C73-7F09831CEC9C}"/>
          </ac:spMkLst>
        </pc:spChg>
        <pc:spChg chg="add">
          <ac:chgData name="Guest User" userId="" providerId="Windows Live" clId="Web-{201700AB-3067-445A-A729-011A0A634268}" dt="2024-06-25T18:51:56.956" v="258"/>
          <ac:spMkLst>
            <pc:docMk/>
            <pc:sldMk cId="2820640361" sldId="280"/>
            <ac:spMk id="8" creationId="{7E134C76-7FB4-4BB7-9322-DD8A4B179ACD}"/>
          </ac:spMkLst>
        </pc:spChg>
        <pc:spChg chg="add">
          <ac:chgData name="Guest User" userId="" providerId="Windows Live" clId="Web-{201700AB-3067-445A-A729-011A0A634268}" dt="2024-06-25T18:51:56.956" v="258"/>
          <ac:spMkLst>
            <pc:docMk/>
            <pc:sldMk cId="2820640361" sldId="280"/>
            <ac:spMk id="10" creationId="{C0C57804-4F33-4D85-AA3E-DA0F214BBD91}"/>
          </ac:spMkLst>
        </pc:spChg>
      </pc:sldChg>
      <pc:sldChg chg="addSp delSp modSp new del mod setBg">
        <pc:chgData name="Guest User" userId="" providerId="Windows Live" clId="Web-{201700AB-3067-445A-A729-011A0A634268}" dt="2024-06-25T19:12:39.556" v="265" actId="1076"/>
        <pc:sldMkLst>
          <pc:docMk/>
          <pc:sldMk cId="3225854273" sldId="281"/>
        </pc:sldMkLst>
        <pc:spChg chg="mod">
          <ac:chgData name="Guest User" userId="" providerId="Windows Live" clId="Web-{201700AB-3067-445A-A729-011A0A634268}" dt="2024-06-25T18:52:33.833" v="262"/>
          <ac:spMkLst>
            <pc:docMk/>
            <pc:sldMk cId="3225854273" sldId="281"/>
            <ac:spMk id="2" creationId="{C12A1507-85A2-F021-8326-2D1D703E0876}"/>
          </ac:spMkLst>
        </pc:spChg>
        <pc:spChg chg="del">
          <ac:chgData name="Guest User" userId="" providerId="Windows Live" clId="Web-{201700AB-3067-445A-A729-011A0A634268}" dt="2024-06-25T18:37:38.659" v="246"/>
          <ac:spMkLst>
            <pc:docMk/>
            <pc:sldMk cId="3225854273" sldId="281"/>
            <ac:spMk id="3" creationId="{0A29E407-8BD5-6212-E96E-1B7A2CD2410C}"/>
          </ac:spMkLst>
        </pc:spChg>
        <pc:spChg chg="mod ord">
          <ac:chgData name="Guest User" userId="" providerId="Windows Live" clId="Web-{201700AB-3067-445A-A729-011A0A634268}" dt="2024-06-25T18:52:33.833" v="262"/>
          <ac:spMkLst>
            <pc:docMk/>
            <pc:sldMk cId="3225854273" sldId="281"/>
            <ac:spMk id="4" creationId="{BCF1DF25-CAC9-454C-7673-16374D9AD485}"/>
          </ac:spMkLst>
        </pc:spChg>
        <pc:spChg chg="mod">
          <ac:chgData name="Guest User" userId="" providerId="Windows Live" clId="Web-{201700AB-3067-445A-A729-011A0A634268}" dt="2024-06-25T18:52:33.833" v="262"/>
          <ac:spMkLst>
            <pc:docMk/>
            <pc:sldMk cId="3225854273" sldId="281"/>
            <ac:spMk id="5" creationId="{C991714F-81E9-1976-4946-3A7FA09548C3}"/>
          </ac:spMkLst>
        </pc:spChg>
        <pc:spChg chg="mod">
          <ac:chgData name="Guest User" userId="" providerId="Windows Live" clId="Web-{201700AB-3067-445A-A729-011A0A634268}" dt="2024-06-25T18:52:33.833" v="262"/>
          <ac:spMkLst>
            <pc:docMk/>
            <pc:sldMk cId="3225854273" sldId="281"/>
            <ac:spMk id="6" creationId="{25BF7433-8AA3-9C24-4429-8DE24AA5C724}"/>
          </ac:spMkLst>
        </pc:spChg>
        <pc:spChg chg="add del mod">
          <ac:chgData name="Guest User" userId="" providerId="Windows Live" clId="Web-{201700AB-3067-445A-A729-011A0A634268}" dt="2024-06-25T19:12:33.759" v="264"/>
          <ac:spMkLst>
            <pc:docMk/>
            <pc:sldMk cId="3225854273" sldId="281"/>
            <ac:spMk id="7" creationId="{7D54A182-B2C4-C646-C5A1-D1FBA97E830E}"/>
          </ac:spMkLst>
        </pc:spChg>
        <pc:spChg chg="add del mod">
          <ac:chgData name="Guest User" userId="" providerId="Windows Live" clId="Web-{201700AB-3067-445A-A729-011A0A634268}" dt="2024-06-25T18:40:52.838" v="249"/>
          <ac:spMkLst>
            <pc:docMk/>
            <pc:sldMk cId="3225854273" sldId="281"/>
            <ac:spMk id="9" creationId="{1C895C30-7B34-E299-9A46-9AA6CCFDC834}"/>
          </ac:spMkLst>
        </pc:spChg>
        <pc:spChg chg="add">
          <ac:chgData name="Guest User" userId="" providerId="Windows Live" clId="Web-{201700AB-3067-445A-A729-011A0A634268}" dt="2024-06-25T18:37:43.831" v="247"/>
          <ac:spMkLst>
            <pc:docMk/>
            <pc:sldMk cId="3225854273" sldId="281"/>
            <ac:spMk id="12" creationId="{3C54F4CE-85F0-46ED-80DA-9518C9251AD1}"/>
          </ac:spMkLst>
        </pc:spChg>
        <pc:spChg chg="add">
          <ac:chgData name="Guest User" userId="" providerId="Windows Live" clId="Web-{201700AB-3067-445A-A729-011A0A634268}" dt="2024-06-25T18:37:43.831" v="247"/>
          <ac:spMkLst>
            <pc:docMk/>
            <pc:sldMk cId="3225854273" sldId="281"/>
            <ac:spMk id="14" creationId="{DADD1FCA-8ACB-4958-81DD-4CDD6D3E1921}"/>
          </ac:spMkLst>
        </pc:spChg>
        <pc:spChg chg="add del mod">
          <ac:chgData name="Guest User" userId="" providerId="Windows Live" clId="Web-{201700AB-3067-445A-A729-011A0A634268}" dt="2024-06-25T18:52:33.833" v="262"/>
          <ac:spMkLst>
            <pc:docMk/>
            <pc:sldMk cId="3225854273" sldId="281"/>
            <ac:spMk id="15" creationId="{19734B9B-D0CD-0A24-8964-8C9FD8265BBF}"/>
          </ac:spMkLst>
        </pc:spChg>
        <pc:spChg chg="add del">
          <ac:chgData name="Guest User" userId="" providerId="Windows Live" clId="Web-{201700AB-3067-445A-A729-011A0A634268}" dt="2024-06-25T18:52:33.801" v="261"/>
          <ac:spMkLst>
            <pc:docMk/>
            <pc:sldMk cId="3225854273" sldId="281"/>
            <ac:spMk id="20" creationId="{D6F819BF-BEC4-454B-82CF-C7F1926407F9}"/>
          </ac:spMkLst>
        </pc:spChg>
        <pc:spChg chg="add del">
          <ac:chgData name="Guest User" userId="" providerId="Windows Live" clId="Web-{201700AB-3067-445A-A729-011A0A634268}" dt="2024-06-25T18:52:33.801" v="261"/>
          <ac:spMkLst>
            <pc:docMk/>
            <pc:sldMk cId="3225854273" sldId="281"/>
            <ac:spMk id="22" creationId="{79D5C3D0-88DD-405B-A549-4B5C3712E181}"/>
          </ac:spMkLst>
        </pc:spChg>
        <pc:spChg chg="add">
          <ac:chgData name="Guest User" userId="" providerId="Windows Live" clId="Web-{201700AB-3067-445A-A729-011A0A634268}" dt="2024-06-25T18:52:33.833" v="262"/>
          <ac:spMkLst>
            <pc:docMk/>
            <pc:sldMk cId="3225854273" sldId="281"/>
            <ac:spMk id="30" creationId="{991E317B-75E3-4171-A07A-B263C1D6DCA5}"/>
          </ac:spMkLst>
        </pc:spChg>
        <pc:spChg chg="add">
          <ac:chgData name="Guest User" userId="" providerId="Windows Live" clId="Web-{201700AB-3067-445A-A729-011A0A634268}" dt="2024-06-25T18:52:33.833" v="262"/>
          <ac:spMkLst>
            <pc:docMk/>
            <pc:sldMk cId="3225854273" sldId="281"/>
            <ac:spMk id="32" creationId="{4A9B19C2-B29A-4924-9E7E-6FBF17F5854E}"/>
          </ac:spMkLst>
        </pc:spChg>
        <pc:grpChg chg="add del">
          <ac:chgData name="Guest User" userId="" providerId="Windows Live" clId="Web-{201700AB-3067-445A-A729-011A0A634268}" dt="2024-06-25T18:52:33.801" v="261"/>
          <ac:grpSpMkLst>
            <pc:docMk/>
            <pc:sldMk cId="3225854273" sldId="281"/>
            <ac:grpSpMk id="24" creationId="{B29E1950-A366-48B7-8DAB-726C0DE58072}"/>
          </ac:grpSpMkLst>
        </pc:grpChg>
        <pc:grpChg chg="add">
          <ac:chgData name="Guest User" userId="" providerId="Windows Live" clId="Web-{201700AB-3067-445A-A729-011A0A634268}" dt="2024-06-25T18:52:33.833" v="262"/>
          <ac:grpSpMkLst>
            <pc:docMk/>
            <pc:sldMk cId="3225854273" sldId="281"/>
            <ac:grpSpMk id="34" creationId="{34C85634-D5F5-4047-8F35-F4B1F50AB1A7}"/>
          </ac:grpSpMkLst>
        </pc:grpChg>
        <pc:picChg chg="add del mod ord">
          <ac:chgData name="Guest User" userId="" providerId="Windows Live" clId="Web-{201700AB-3067-445A-A729-011A0A634268}" dt="2024-06-25T18:40:45.197" v="248"/>
          <ac:picMkLst>
            <pc:docMk/>
            <pc:sldMk cId="3225854273" sldId="281"/>
            <ac:picMk id="7" creationId="{D1DF356B-63B4-4033-0972-753B2C2649C5}"/>
          </ac:picMkLst>
        </pc:picChg>
        <pc:picChg chg="add mod ord">
          <ac:chgData name="Guest User" userId="" providerId="Windows Live" clId="Web-{201700AB-3067-445A-A729-011A0A634268}" dt="2024-06-25T19:12:39.556" v="265" actId="1076"/>
          <ac:picMkLst>
            <pc:docMk/>
            <pc:sldMk cId="3225854273" sldId="281"/>
            <ac:picMk id="8" creationId="{A6BAAA34-03D0-D8DD-FCD4-4E8249ACFAF8}"/>
          </ac:picMkLst>
        </pc:picChg>
        <pc:picChg chg="add del mod ord">
          <ac:chgData name="Guest User" userId="" providerId="Windows Live" clId="Web-{201700AB-3067-445A-A729-011A0A634268}" dt="2024-06-25T18:41:33.699" v="252"/>
          <ac:picMkLst>
            <pc:docMk/>
            <pc:sldMk cId="3225854273" sldId="281"/>
            <ac:picMk id="10" creationId="{EC13C2AC-109C-1642-7AE7-2651A23791C0}"/>
          </ac:picMkLst>
        </pc:picChg>
        <pc:picChg chg="add del mod ord">
          <ac:chgData name="Guest User" userId="" providerId="Windows Live" clId="Web-{201700AB-3067-445A-A729-011A0A634268}" dt="2024-06-25T19:12:27.556" v="263"/>
          <ac:picMkLst>
            <pc:docMk/>
            <pc:sldMk cId="3225854273" sldId="281"/>
            <ac:picMk id="11" creationId="{AB18285A-1A82-F696-2E12-32479D80CEC6}"/>
          </ac:picMkLst>
        </pc:picChg>
        <pc:cxnChg chg="add">
          <ac:chgData name="Guest User" userId="" providerId="Windows Live" clId="Web-{201700AB-3067-445A-A729-011A0A634268}" dt="2024-06-25T18:52:33.833" v="262"/>
          <ac:cxnSpMkLst>
            <pc:docMk/>
            <pc:sldMk cId="3225854273" sldId="281"/>
            <ac:cxnSpMk id="26" creationId="{2BE668D0-D906-4EEE-B32F-8C028624B837}"/>
          </ac:cxnSpMkLst>
        </pc:cxnChg>
        <pc:cxnChg chg="add">
          <ac:chgData name="Guest User" userId="" providerId="Windows Live" clId="Web-{201700AB-3067-445A-A729-011A0A634268}" dt="2024-06-25T18:52:33.833" v="262"/>
          <ac:cxnSpMkLst>
            <pc:docMk/>
            <pc:sldMk cId="3225854273" sldId="281"/>
            <ac:cxnSpMk id="28" creationId="{D1DE67A3-B8F6-4CFD-A8E0-D15200F23152}"/>
          </ac:cxnSpMkLst>
        </pc:cxnChg>
        <pc:cxnChg chg="add">
          <ac:chgData name="Guest User" userId="" providerId="Windows Live" clId="Web-{201700AB-3067-445A-A729-011A0A634268}" dt="2024-06-25T18:52:33.833" v="262"/>
          <ac:cxnSpMkLst>
            <pc:docMk/>
            <pc:sldMk cId="3225854273" sldId="281"/>
            <ac:cxnSpMk id="31" creationId="{0512F9CB-A1A0-4043-A103-F6A4B94B695A}"/>
          </ac:cxnSpMkLst>
        </pc:cxnChg>
        <pc:cxnChg chg="add">
          <ac:chgData name="Guest User" userId="" providerId="Windows Live" clId="Web-{201700AB-3067-445A-A729-011A0A634268}" dt="2024-06-25T18:52:33.833" v="262"/>
          <ac:cxnSpMkLst>
            <pc:docMk/>
            <pc:sldMk cId="3225854273" sldId="281"/>
            <ac:cxnSpMk id="33" creationId="{ADBE6588-EE16-4389-857C-86A156D49E5D}"/>
          </ac:cxnSpMkLst>
        </pc:cxnChg>
        <pc:cxnChg chg="add">
          <ac:chgData name="Guest User" userId="" providerId="Windows Live" clId="Web-{201700AB-3067-445A-A729-011A0A634268}" dt="2024-06-25T18:52:33.833" v="262"/>
          <ac:cxnSpMkLst>
            <pc:docMk/>
            <pc:sldMk cId="3225854273" sldId="281"/>
            <ac:cxnSpMk id="40" creationId="{17FD48D2-B0A7-413D-B947-AA55AC1296D5}"/>
          </ac:cxnSpMkLst>
        </pc:cxnChg>
      </pc:sldChg>
    </pc:docChg>
  </pc:docChgLst>
  <pc:docChgLst>
    <pc:chgData name="Gastbenutzer" providerId="Windows Live" clId="Web-{A8A56AB7-0357-456C-8865-54F0FCCE3BFF}"/>
    <pc:docChg chg="addSld modSld">
      <pc:chgData name="Gastbenutzer" userId="" providerId="Windows Live" clId="Web-{A8A56AB7-0357-456C-8865-54F0FCCE3BFF}" dt="2024-06-25T16:35:52.812" v="133" actId="20577"/>
      <pc:docMkLst>
        <pc:docMk/>
      </pc:docMkLst>
      <pc:sldChg chg="new">
        <pc:chgData name="Gastbenutzer" userId="" providerId="Windows Live" clId="Web-{A8A56AB7-0357-456C-8865-54F0FCCE3BFF}" dt="2024-06-25T14:34:12.251" v="0"/>
        <pc:sldMkLst>
          <pc:docMk/>
          <pc:sldMk cId="2898156282" sldId="257"/>
        </pc:sldMkLst>
      </pc:sldChg>
      <pc:sldChg chg="modSp new">
        <pc:chgData name="Gastbenutzer" userId="" providerId="Windows Live" clId="Web-{A8A56AB7-0357-456C-8865-54F0FCCE3BFF}" dt="2024-06-25T16:33:52.246" v="20" actId="20577"/>
        <pc:sldMkLst>
          <pc:docMk/>
          <pc:sldMk cId="1222310157" sldId="259"/>
        </pc:sldMkLst>
        <pc:spChg chg="mod">
          <ac:chgData name="Gastbenutzer" userId="" providerId="Windows Live" clId="Web-{A8A56AB7-0357-456C-8865-54F0FCCE3BFF}" dt="2024-06-25T16:33:31.495" v="13" actId="20577"/>
          <ac:spMkLst>
            <pc:docMk/>
            <pc:sldMk cId="1222310157" sldId="259"/>
            <ac:spMk id="2" creationId="{5E9E62FB-29B7-07DA-FDCC-9C15568727CD}"/>
          </ac:spMkLst>
        </pc:spChg>
        <pc:spChg chg="mod">
          <ac:chgData name="Gastbenutzer" userId="" providerId="Windows Live" clId="Web-{A8A56AB7-0357-456C-8865-54F0FCCE3BFF}" dt="2024-06-25T16:33:52.246" v="20" actId="20577"/>
          <ac:spMkLst>
            <pc:docMk/>
            <pc:sldMk cId="1222310157" sldId="259"/>
            <ac:spMk id="3" creationId="{1F1DB919-CD64-3716-AB8E-34F69C12F374}"/>
          </ac:spMkLst>
        </pc:spChg>
      </pc:sldChg>
      <pc:sldChg chg="modSp new">
        <pc:chgData name="Gastbenutzer" userId="" providerId="Windows Live" clId="Web-{A8A56AB7-0357-456C-8865-54F0FCCE3BFF}" dt="2024-06-25T16:35:52.812" v="133" actId="20577"/>
        <pc:sldMkLst>
          <pc:docMk/>
          <pc:sldMk cId="2843021728" sldId="260"/>
        </pc:sldMkLst>
        <pc:spChg chg="mod">
          <ac:chgData name="Gastbenutzer" userId="" providerId="Windows Live" clId="Web-{A8A56AB7-0357-456C-8865-54F0FCCE3BFF}" dt="2024-06-25T16:33:59.043" v="33" actId="20577"/>
          <ac:spMkLst>
            <pc:docMk/>
            <pc:sldMk cId="2843021728" sldId="260"/>
            <ac:spMk id="2" creationId="{7864D4F0-3393-29AD-668F-BBAA0C93E62E}"/>
          </ac:spMkLst>
        </pc:spChg>
        <pc:spChg chg="mod">
          <ac:chgData name="Gastbenutzer" userId="" providerId="Windows Live" clId="Web-{A8A56AB7-0357-456C-8865-54F0FCCE3BFF}" dt="2024-06-25T16:35:52.812" v="133" actId="20577"/>
          <ac:spMkLst>
            <pc:docMk/>
            <pc:sldMk cId="2843021728" sldId="260"/>
            <ac:spMk id="3" creationId="{E5A4AEAF-1C88-1859-7D44-5DB99626050F}"/>
          </ac:spMkLst>
        </pc:spChg>
      </pc:sldChg>
    </pc:docChg>
  </pc:docChgLst>
  <pc:docChgLst>
    <pc:chgData name="Gastbenutzer" providerId="Windows Live" clId="Web-{FBDDC5B7-9C36-4580-9E2F-E8F79256711C}"/>
    <pc:docChg chg="addSld modSld">
      <pc:chgData name="Gastbenutzer" userId="" providerId="Windows Live" clId="Web-{FBDDC5B7-9C36-4580-9E2F-E8F79256711C}" dt="2024-06-25T18:54:17.650" v="387" actId="20577"/>
      <pc:docMkLst>
        <pc:docMk/>
      </pc:docMkLst>
      <pc:sldChg chg="modSp">
        <pc:chgData name="Gastbenutzer" userId="" providerId="Windows Live" clId="Web-{FBDDC5B7-9C36-4580-9E2F-E8F79256711C}" dt="2024-06-25T16:59:44.096" v="379" actId="20577"/>
        <pc:sldMkLst>
          <pc:docMk/>
          <pc:sldMk cId="1480942106" sldId="258"/>
        </pc:sldMkLst>
        <pc:spChg chg="mod">
          <ac:chgData name="Gastbenutzer" userId="" providerId="Windows Live" clId="Web-{FBDDC5B7-9C36-4580-9E2F-E8F79256711C}" dt="2024-06-25T16:46:20.371" v="312" actId="20577"/>
          <ac:spMkLst>
            <pc:docMk/>
            <pc:sldMk cId="1480942106" sldId="258"/>
            <ac:spMk id="2" creationId="{C4A8B0AC-CA83-408E-7087-B4CAF81F4A76}"/>
          </ac:spMkLst>
        </pc:spChg>
        <pc:spChg chg="mod">
          <ac:chgData name="Gastbenutzer" userId="" providerId="Windows Live" clId="Web-{FBDDC5B7-9C36-4580-9E2F-E8F79256711C}" dt="2024-06-25T16:59:44.096" v="379" actId="20577"/>
          <ac:spMkLst>
            <pc:docMk/>
            <pc:sldMk cId="1480942106" sldId="258"/>
            <ac:spMk id="3" creationId="{AE7A6A69-1D34-8B29-73F8-C6A0E87E295D}"/>
          </ac:spMkLst>
        </pc:spChg>
      </pc:sldChg>
      <pc:sldChg chg="modSp">
        <pc:chgData name="Gastbenutzer" userId="" providerId="Windows Live" clId="Web-{FBDDC5B7-9C36-4580-9E2F-E8F79256711C}" dt="2024-06-25T16:39:34.485" v="156" actId="20577"/>
        <pc:sldMkLst>
          <pc:docMk/>
          <pc:sldMk cId="2843021728" sldId="260"/>
        </pc:sldMkLst>
        <pc:spChg chg="mod">
          <ac:chgData name="Gastbenutzer" userId="" providerId="Windows Live" clId="Web-{FBDDC5B7-9C36-4580-9E2F-E8F79256711C}" dt="2024-06-25T16:39:34.485" v="156" actId="20577"/>
          <ac:spMkLst>
            <pc:docMk/>
            <pc:sldMk cId="2843021728" sldId="260"/>
            <ac:spMk id="3" creationId="{E5A4AEAF-1C88-1859-7D44-5DB99626050F}"/>
          </ac:spMkLst>
        </pc:spChg>
      </pc:sldChg>
      <pc:sldChg chg="modSp new">
        <pc:chgData name="Gastbenutzer" userId="" providerId="Windows Live" clId="Web-{FBDDC5B7-9C36-4580-9E2F-E8F79256711C}" dt="2024-06-25T16:42:06.318" v="303" actId="20577"/>
        <pc:sldMkLst>
          <pc:docMk/>
          <pc:sldMk cId="78369280" sldId="261"/>
        </pc:sldMkLst>
        <pc:spChg chg="mod">
          <ac:chgData name="Gastbenutzer" userId="" providerId="Windows Live" clId="Web-{FBDDC5B7-9C36-4580-9E2F-E8F79256711C}" dt="2024-06-25T16:39:54.673" v="166" actId="20577"/>
          <ac:spMkLst>
            <pc:docMk/>
            <pc:sldMk cId="78369280" sldId="261"/>
            <ac:spMk id="2" creationId="{ACA77488-46B4-04EB-061F-6B020A192373}"/>
          </ac:spMkLst>
        </pc:spChg>
        <pc:spChg chg="mod">
          <ac:chgData name="Gastbenutzer" userId="" providerId="Windows Live" clId="Web-{FBDDC5B7-9C36-4580-9E2F-E8F79256711C}" dt="2024-06-25T16:42:06.318" v="303" actId="20577"/>
          <ac:spMkLst>
            <pc:docMk/>
            <pc:sldMk cId="78369280" sldId="261"/>
            <ac:spMk id="3" creationId="{BD97887F-F047-3565-91F6-6AFCC00C96F4}"/>
          </ac:spMkLst>
        </pc:spChg>
      </pc:sldChg>
      <pc:sldChg chg="modSp">
        <pc:chgData name="Gastbenutzer" userId="" providerId="Windows Live" clId="Web-{FBDDC5B7-9C36-4580-9E2F-E8F79256711C}" dt="2024-06-25T18:54:17.650" v="387" actId="20577"/>
        <pc:sldMkLst>
          <pc:docMk/>
          <pc:sldMk cId="553959384" sldId="262"/>
        </pc:sldMkLst>
        <pc:spChg chg="mod">
          <ac:chgData name="Gastbenutzer" userId="" providerId="Windows Live" clId="Web-{FBDDC5B7-9C36-4580-9E2F-E8F79256711C}" dt="2024-06-25T18:54:17.650" v="387" actId="20577"/>
          <ac:spMkLst>
            <pc:docMk/>
            <pc:sldMk cId="553959384" sldId="262"/>
            <ac:spMk id="3" creationId="{E02D922A-C0BF-4E4B-C16F-5B3345158F5B}"/>
          </ac:spMkLst>
        </pc:spChg>
      </pc:sldChg>
      <pc:sldChg chg="modSp">
        <pc:chgData name="Gastbenutzer" userId="" providerId="Windows Live" clId="Web-{FBDDC5B7-9C36-4580-9E2F-E8F79256711C}" dt="2024-06-25T18:52:03.630" v="384" actId="1076"/>
        <pc:sldMkLst>
          <pc:docMk/>
          <pc:sldMk cId="3778768404" sldId="263"/>
        </pc:sldMkLst>
        <pc:picChg chg="mod">
          <ac:chgData name="Gastbenutzer" userId="" providerId="Windows Live" clId="Web-{FBDDC5B7-9C36-4580-9E2F-E8F79256711C}" dt="2024-06-25T18:52:03.630" v="384" actId="1076"/>
          <ac:picMkLst>
            <pc:docMk/>
            <pc:sldMk cId="3778768404" sldId="263"/>
            <ac:picMk id="8" creationId="{8CA68640-8961-8903-6FFA-8D875BC906E8}"/>
          </ac:picMkLst>
        </pc:picChg>
      </pc:sldChg>
      <pc:sldChg chg="modSp">
        <pc:chgData name="Gastbenutzer" userId="" providerId="Windows Live" clId="Web-{FBDDC5B7-9C36-4580-9E2F-E8F79256711C}" dt="2024-06-25T18:51:52.896" v="383" actId="1076"/>
        <pc:sldMkLst>
          <pc:docMk/>
          <pc:sldMk cId="1735067361" sldId="264"/>
        </pc:sldMkLst>
        <pc:picChg chg="mod">
          <ac:chgData name="Gastbenutzer" userId="" providerId="Windows Live" clId="Web-{FBDDC5B7-9C36-4580-9E2F-E8F79256711C}" dt="2024-06-25T18:51:52.896" v="383" actId="1076"/>
          <ac:picMkLst>
            <pc:docMk/>
            <pc:sldMk cId="1735067361" sldId="264"/>
            <ac:picMk id="8" creationId="{0F8C729E-6B6E-F898-20E0-58770D58E03B}"/>
          </ac:picMkLst>
        </pc:picChg>
      </pc:sldChg>
      <pc:sldChg chg="modSp">
        <pc:chgData name="Gastbenutzer" userId="" providerId="Windows Live" clId="Web-{FBDDC5B7-9C36-4580-9E2F-E8F79256711C}" dt="2024-06-25T18:51:20.488" v="382" actId="1076"/>
        <pc:sldMkLst>
          <pc:docMk/>
          <pc:sldMk cId="2264340678" sldId="265"/>
        </pc:sldMkLst>
        <pc:picChg chg="mod">
          <ac:chgData name="Gastbenutzer" userId="" providerId="Windows Live" clId="Web-{FBDDC5B7-9C36-4580-9E2F-E8F79256711C}" dt="2024-06-25T18:51:20.488" v="382" actId="1076"/>
          <ac:picMkLst>
            <pc:docMk/>
            <pc:sldMk cId="2264340678" sldId="265"/>
            <ac:picMk id="12" creationId="{E4D7E5C8-CE9A-1E7A-EA92-9227C6B5F692}"/>
          </ac:picMkLst>
        </pc:picChg>
      </pc:sldChg>
      <pc:sldChg chg="modSp">
        <pc:chgData name="Gastbenutzer" userId="" providerId="Windows Live" clId="Web-{FBDDC5B7-9C36-4580-9E2F-E8F79256711C}" dt="2024-06-25T18:39:01.167" v="381" actId="1076"/>
        <pc:sldMkLst>
          <pc:docMk/>
          <pc:sldMk cId="3225854273" sldId="281"/>
        </pc:sldMkLst>
        <pc:picChg chg="mod">
          <ac:chgData name="Gastbenutzer" userId="" providerId="Windows Live" clId="Web-{FBDDC5B7-9C36-4580-9E2F-E8F79256711C}" dt="2024-06-25T18:39:01.167" v="381" actId="1076"/>
          <ac:picMkLst>
            <pc:docMk/>
            <pc:sldMk cId="3225854273" sldId="281"/>
            <ac:picMk id="7" creationId="{D1DF356B-63B4-4033-0972-753B2C2649C5}"/>
          </ac:picMkLst>
        </pc:picChg>
      </pc:sldChg>
    </pc:docChg>
  </pc:docChgLst>
</pc:chgInfo>
</file>

<file path=ppt/media/image1.jpeg>
</file>

<file path=ppt/media/image10.svg>
</file>

<file path=ppt/media/image11.png>
</file>

<file path=ppt/media/image12.jpe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ADC4A-2ABF-4CE9-A77E-2A5E288CDB1C}" type="datetimeFigureOut">
              <a:rPr lang="de-DE" smtClean="0"/>
              <a:t>25.06.2024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4518DF-796B-46F4-B7BA-4D6EDE08BEE0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94197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Lennard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430706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313796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Simon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8311591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250081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Erik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0584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Erik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79784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Lennard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555905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Simon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184546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Erik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082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Lennard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78383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err="1"/>
              <a:t>Github</a:t>
            </a:r>
            <a:r>
              <a:rPr lang="de-DE"/>
              <a:t>: Containerimages und </a:t>
            </a:r>
            <a:r>
              <a:rPr lang="de-DE" err="1"/>
              <a:t>Deploymentfiles</a:t>
            </a:r>
            <a:r>
              <a:rPr lang="de-DE"/>
              <a:t> (.</a:t>
            </a:r>
            <a:r>
              <a:rPr lang="de-DE" err="1"/>
              <a:t>yaml</a:t>
            </a:r>
            <a:r>
              <a:rPr lang="de-DE"/>
              <a:t>) für </a:t>
            </a:r>
            <a:r>
              <a:rPr lang="de-DE" err="1"/>
              <a:t>Kubernetes</a:t>
            </a:r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326669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/>
              <a:t>Lennard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84518DF-796B-46F4-B7BA-4D6EDE08BEE0}" type="slidenum">
              <a:rPr lang="de-DE" smtClean="0"/>
              <a:t>14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45629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de-DE"/>
              <a:t>Master-Untertitelformat bearbeiten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79350399"/>
      </p:ext>
    </p:extLst>
  </p:cSld>
  <p:clrMapOvr>
    <a:masterClrMapping/>
  </p:clrMapOvr>
  <p:transition spd="slow">
    <p:push dir="u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6276968"/>
      </p:ext>
    </p:extLst>
  </p:cSld>
  <p:clrMapOvr>
    <a:masterClrMapping/>
  </p:clrMapOvr>
  <p:transition spd="slow">
    <p:push dir="u"/>
  </p:transition>
  <p:hf hd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448873311"/>
      </p:ext>
    </p:extLst>
  </p:cSld>
  <p:clrMapOvr>
    <a:masterClrMapping/>
  </p:clrMapOvr>
  <p:transition spd="slow">
    <p:push dir="u"/>
  </p:transition>
  <p:hf hd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71865980"/>
      </p:ext>
    </p:extLst>
  </p:cSld>
  <p:clrMapOvr>
    <a:masterClrMapping/>
  </p:clrMapOvr>
  <p:transition spd="slow">
    <p:push dir="u"/>
  </p:transition>
  <p:hf hd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70371043"/>
      </p:ext>
    </p:extLst>
  </p:cSld>
  <p:clrMapOvr>
    <a:masterClrMapping/>
  </p:clrMapOvr>
  <p:transition spd="slow">
    <p:push dir="u"/>
  </p:transition>
  <p:hf hd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 für 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356008706"/>
      </p:ext>
    </p:extLst>
  </p:cSld>
  <p:clrMapOvr>
    <a:masterClrMapping/>
  </p:clrMapOvr>
  <p:transition spd="slow">
    <p:push dir="u"/>
  </p:transition>
  <p:hf hd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Wahr oder Fals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de-DE"/>
              <a:t>Mastertitelformat bearbeiten</a:t>
            </a:r>
            <a:endParaRPr lang="en-US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de-DE"/>
              <a:t>Mastertextformat bearbeiten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99334352"/>
      </p:ext>
    </p:extLst>
  </p:cSld>
  <p:clrMapOvr>
    <a:masterClrMapping/>
  </p:clrMapOvr>
  <p:transition spd="slow">
    <p:push dir="u"/>
  </p:transition>
  <p:hf hd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61318071"/>
      </p:ext>
    </p:extLst>
  </p:cSld>
  <p:clrMapOvr>
    <a:masterClrMapping/>
  </p:clrMapOvr>
  <p:transition spd="slow">
    <p:push dir="u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1430838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26650"/>
            <a:ext cx="8534400" cy="1507067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2222748"/>
            <a:ext cx="8534400" cy="3615267"/>
          </a:xfrm>
        </p:spPr>
        <p:txBody>
          <a:bodyPr anchor="ctr"/>
          <a:lstStyle>
            <a:lvl1pPr>
              <a:defRPr>
                <a:solidFill>
                  <a:schemeClr val="tx2">
                    <a:lumMod val="50000"/>
                  </a:schemeClr>
                </a:solidFill>
              </a:defRPr>
            </a:lvl1pPr>
            <a:lvl2pPr>
              <a:defRPr>
                <a:solidFill>
                  <a:schemeClr val="tx2">
                    <a:lumMod val="50000"/>
                  </a:schemeClr>
                </a:solidFill>
              </a:defRPr>
            </a:lvl2pPr>
            <a:lvl3pPr>
              <a:defRPr>
                <a:solidFill>
                  <a:schemeClr val="tx2">
                    <a:lumMod val="50000"/>
                  </a:schemeClr>
                </a:solidFill>
              </a:defRPr>
            </a:lvl3pPr>
            <a:lvl4pPr>
              <a:defRPr>
                <a:solidFill>
                  <a:schemeClr val="tx2">
                    <a:lumMod val="50000"/>
                  </a:schemeClr>
                </a:solidFill>
              </a:defRPr>
            </a:lvl4pPr>
            <a:lvl5pPr>
              <a:defRPr>
                <a:solidFill>
                  <a:schemeClr val="tx2">
                    <a:lumMod val="50000"/>
                  </a:schemeClr>
                </a:solidFill>
              </a:defRPr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290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22738422"/>
      </p:ext>
    </p:extLst>
  </p:cSld>
  <p:clrMapOvr>
    <a:masterClrMapping/>
  </p:clrMapOvr>
  <p:transition spd="slow">
    <p:push dir="u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44499638"/>
      </p:ext>
    </p:extLst>
  </p:cSld>
  <p:clrMapOvr>
    <a:masterClrMapping/>
  </p:clrMapOvr>
  <p:transition spd="slow">
    <p:push dir="u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5859519"/>
      </p:ext>
    </p:extLst>
  </p:cSld>
  <p:clrMapOvr>
    <a:masterClrMapping/>
  </p:clrMapOvr>
  <p:transition spd="slow">
    <p:push dir="u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2620208"/>
      </p:ext>
    </p:extLst>
  </p:cSld>
  <p:clrMapOvr>
    <a:masterClrMapping/>
  </p:clrMapOvr>
  <p:transition spd="slow">
    <p:push dir="u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977354554"/>
      </p:ext>
    </p:extLst>
  </p:cSld>
  <p:clrMapOvr>
    <a:masterClrMapping/>
  </p:clrMapOvr>
  <p:transition spd="slow">
    <p:push dir="u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07706554"/>
      </p:ext>
    </p:extLst>
  </p:cSld>
  <p:clrMapOvr>
    <a:masterClrMapping/>
  </p:clrMapOvr>
  <p:transition spd="slow">
    <p:push dir="u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24036624"/>
      </p:ext>
    </p:extLst>
  </p:cSld>
  <p:clrMapOvr>
    <a:masterClrMapping/>
  </p:clrMapOvr>
  <p:transition spd="slow">
    <p:push dir="u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de-DE"/>
              <a:t>26.06.2024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r>
              <a:rPr lang="de-DE"/>
              <a:t>Hochschule Stralsund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96955D40-709E-4289-8A12-F68288A57D1B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8905024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</p:sldLayoutIdLst>
  <p:transition spd="slow">
    <p:push dir="u"/>
  </p:transition>
  <p:hf hdr="0"/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sv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sv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777B48D-7BF2-470D-876B-50CD5CC83E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7E15E7-3564-E795-D34D-2C6024D3C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3" y="685799"/>
            <a:ext cx="4781147" cy="2971801"/>
          </a:xfrm>
        </p:spPr>
        <p:txBody>
          <a:bodyPr>
            <a:normAutofit/>
          </a:bodyPr>
          <a:lstStyle/>
          <a:p>
            <a:r>
              <a:rPr lang="de-DE"/>
              <a:t>Cloud-Pizzasystem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930FA7B-30A5-2687-4876-D8126A5E65B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4816572" cy="1947333"/>
          </a:xfrm>
        </p:spPr>
        <p:txBody>
          <a:bodyPr>
            <a:normAutofit/>
          </a:bodyPr>
          <a:lstStyle/>
          <a:p>
            <a:r>
              <a:rPr lang="de-DE"/>
              <a:t>Simon Biewald</a:t>
            </a:r>
          </a:p>
          <a:p>
            <a:r>
              <a:rPr lang="de-DE"/>
              <a:t>Erik Schippmann</a:t>
            </a:r>
          </a:p>
          <a:p>
            <a:r>
              <a:rPr lang="de-DE"/>
              <a:t>Lennard Rudolph</a:t>
            </a:r>
          </a:p>
        </p:txBody>
      </p:sp>
      <p:pic>
        <p:nvPicPr>
          <p:cNvPr id="5" name="Picture 4" descr="Low Angle View Of Clouds In Sky">
            <a:extLst>
              <a:ext uri="{FF2B5EF4-FFF2-40B4-BE49-F238E27FC236}">
                <a16:creationId xmlns:a16="http://schemas.microsoft.com/office/drawing/2014/main" id="{05B2DD80-B67A-2B3F-651D-B0021C7089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9615" r="21050" b="-1"/>
          <a:stretch/>
        </p:blipFill>
        <p:spPr>
          <a:xfrm>
            <a:off x="6096000" y="-31153"/>
            <a:ext cx="6095999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83DA8283-3FF4-47B3-9266-60768C7432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393200" y="8468"/>
            <a:ext cx="5795625" cy="5874808"/>
            <a:chOff x="6108170" y="8467"/>
            <a:chExt cx="6080656" cy="6163733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EDEB65FF-EAD9-4242-80AE-A3FC7EB1EB1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178B5500-48F2-41FA-BD8C-3C2400F620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47B2E66-9934-4251-A5B0-A180C0CC933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5CDA1666-64EC-4838-B0E1-4D545ECEA2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7CC99E35-6C12-4F89-8CDA-9FD8B3CEE1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6" name="Grafik 5" descr="Ein Bild, das Pizza, Teller, Essen, Fastfood enthält.&#10;&#10;Automatisch generierte Beschreibung">
            <a:extLst>
              <a:ext uri="{FF2B5EF4-FFF2-40B4-BE49-F238E27FC236}">
                <a16:creationId xmlns:a16="http://schemas.microsoft.com/office/drawing/2014/main" id="{5AAE3FD8-60A9-1007-905A-BFFC70C0B594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4116" y="2885532"/>
            <a:ext cx="2057984" cy="2057984"/>
          </a:xfrm>
          <a:prstGeom prst="rect">
            <a:avLst/>
          </a:prstGeom>
        </p:spPr>
      </p:pic>
      <p:pic>
        <p:nvPicPr>
          <p:cNvPr id="7" name="Grafik 6" descr="Ein Bild, das Pizza, Teller, Essen, Fastfood enthält.&#10;&#10;Automatisch generierte Beschreibung">
            <a:extLst>
              <a:ext uri="{FF2B5EF4-FFF2-40B4-BE49-F238E27FC236}">
                <a16:creationId xmlns:a16="http://schemas.microsoft.com/office/drawing/2014/main" id="{18598D04-8652-2484-4087-6DC7DE8D3B9D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610346">
            <a:off x="6955771" y="4351420"/>
            <a:ext cx="1882370" cy="1882370"/>
          </a:xfrm>
          <a:prstGeom prst="rect">
            <a:avLst/>
          </a:prstGeom>
        </p:spPr>
      </p:pic>
      <p:pic>
        <p:nvPicPr>
          <p:cNvPr id="8" name="Grafik 7" descr="Ein Bild, das Pizza, Teller, Essen, Fastfood enthält.&#10;&#10;Automatisch generierte Beschreibung">
            <a:extLst>
              <a:ext uri="{FF2B5EF4-FFF2-40B4-BE49-F238E27FC236}">
                <a16:creationId xmlns:a16="http://schemas.microsoft.com/office/drawing/2014/main" id="{757D6FB6-FFF0-6297-E8D3-E7CC8C0BB1D5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7978479">
            <a:off x="7456154" y="873364"/>
            <a:ext cx="2408500" cy="2408500"/>
          </a:xfrm>
          <a:prstGeom prst="rect">
            <a:avLst/>
          </a:prstGeom>
        </p:spPr>
      </p:pic>
      <p:sp>
        <p:nvSpPr>
          <p:cNvPr id="10" name="Textfeld 9">
            <a:extLst>
              <a:ext uri="{FF2B5EF4-FFF2-40B4-BE49-F238E27FC236}">
                <a16:creationId xmlns:a16="http://schemas.microsoft.com/office/drawing/2014/main" id="{AEC0E7F2-8E4C-5DE8-0C9F-6808C999C05D}"/>
              </a:ext>
            </a:extLst>
          </p:cNvPr>
          <p:cNvSpPr txBox="1"/>
          <p:nvPr/>
        </p:nvSpPr>
        <p:spPr>
          <a:xfrm>
            <a:off x="8251075" y="6533145"/>
            <a:ext cx="395660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sz="1200">
                <a:solidFill>
                  <a:schemeClr val="tx1">
                    <a:lumMod val="75000"/>
                  </a:schemeClr>
                </a:solidFill>
              </a:rPr>
              <a:t>Pizzabild von </a:t>
            </a:r>
            <a:r>
              <a:rPr lang="de-DE" sz="1200" err="1">
                <a:solidFill>
                  <a:schemeClr val="tx1">
                    <a:lumMod val="75000"/>
                  </a:schemeClr>
                </a:solidFill>
              </a:rPr>
              <a:t>tohamina</a:t>
            </a:r>
            <a:r>
              <a:rPr lang="de-DE" sz="1200">
                <a:solidFill>
                  <a:schemeClr val="tx1">
                    <a:lumMod val="75000"/>
                  </a:schemeClr>
                </a:solidFill>
              </a:rPr>
              <a:t> auf </a:t>
            </a:r>
            <a:r>
              <a:rPr lang="de-DE" sz="1200" err="1">
                <a:solidFill>
                  <a:schemeClr val="tx1">
                    <a:lumMod val="75000"/>
                  </a:schemeClr>
                </a:solidFill>
              </a:rPr>
              <a:t>Freepik</a:t>
            </a:r>
            <a:endParaRPr lang="de-DE" sz="1200">
              <a:solidFill>
                <a:schemeClr val="tx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338916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CECF53-329E-4DB0-8B0D-1176E312C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326650"/>
            <a:ext cx="10820400" cy="1507067"/>
          </a:xfrm>
        </p:spPr>
        <p:txBody>
          <a:bodyPr/>
          <a:lstStyle/>
          <a:p>
            <a:r>
              <a:rPr lang="de-DE"/>
              <a:t>Architekturentwurf – Bausteinsicht</a:t>
            </a:r>
          </a:p>
        </p:txBody>
      </p:sp>
      <p:pic>
        <p:nvPicPr>
          <p:cNvPr id="12" name="Inhaltsplatzhalter 11">
            <a:extLst>
              <a:ext uri="{FF2B5EF4-FFF2-40B4-BE49-F238E27FC236}">
                <a16:creationId xmlns:a16="http://schemas.microsoft.com/office/drawing/2014/main" id="{E4D7E5C8-CE9A-1E7A-EA92-9227C6B5F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2001079" y="1413384"/>
            <a:ext cx="8189843" cy="4585424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536FC2-2CAC-8985-25B6-3A3BD1A9B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FE74B6-AC53-B9C6-6E3F-7907E139E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180C09-F579-6F82-E8BF-68960DBEF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4340678"/>
      </p:ext>
    </p:extLst>
  </p:cSld>
  <p:clrMapOvr>
    <a:masterClrMapping/>
  </p:clrMapOvr>
  <p:transition spd="slow">
    <p:push dir="u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E134C76-7FB4-4BB7-9322-DD8A4B179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Snip Single Corner Rectangle 17">
            <a:extLst>
              <a:ext uri="{FF2B5EF4-FFF2-40B4-BE49-F238E27FC236}">
                <a16:creationId xmlns:a16="http://schemas.microsoft.com/office/drawing/2014/main" id="{C0C57804-4F33-4D85-AA3E-DA0F214BB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5C2FEFC-000E-7906-15B6-97E018561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9678988" cy="3673474"/>
          </a:xfrm>
        </p:spPr>
        <p:txBody>
          <a:bodyPr>
            <a:normAutofit/>
          </a:bodyPr>
          <a:lstStyle/>
          <a:p>
            <a:r>
              <a:rPr lang="de-DE" sz="6000">
                <a:solidFill>
                  <a:schemeClr val="tx2"/>
                </a:solidFill>
              </a:rPr>
              <a:t>Deployment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679C17B-A39C-651E-44F1-CD90C8F775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7005742" cy="1143002"/>
          </a:xfrm>
        </p:spPr>
        <p:txBody>
          <a:bodyPr>
            <a:normAutofit/>
          </a:bodyPr>
          <a:lstStyle/>
          <a:p>
            <a:endParaRPr lang="de-DE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7036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7E134C76-7FB4-4BB7-9322-DD8A4B179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6" name="Snip Single Corner Rectangle 17">
            <a:extLst>
              <a:ext uri="{FF2B5EF4-FFF2-40B4-BE49-F238E27FC236}">
                <a16:creationId xmlns:a16="http://schemas.microsoft.com/office/drawing/2014/main" id="{C0C57804-4F33-4D85-AA3E-DA0F214BB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44181E9-C4D9-A3A9-BC61-7FBA776710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9678988" cy="3673474"/>
          </a:xfrm>
        </p:spPr>
        <p:txBody>
          <a:bodyPr>
            <a:normAutofit/>
          </a:bodyPr>
          <a:lstStyle/>
          <a:p>
            <a:r>
              <a:rPr lang="de-DE" sz="6000" err="1">
                <a:solidFill>
                  <a:schemeClr val="tx2"/>
                </a:solidFill>
              </a:rPr>
              <a:t>Deployment</a:t>
            </a:r>
            <a:r>
              <a:rPr lang="de-DE" sz="6000">
                <a:solidFill>
                  <a:schemeClr val="tx2"/>
                </a:solidFill>
              </a:rPr>
              <a:t> – Demonstration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A3C919C-8177-FCDD-0C73-7F09831CE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7005742" cy="1143002"/>
          </a:xfrm>
        </p:spPr>
        <p:txBody>
          <a:bodyPr>
            <a:normAutofit/>
          </a:bodyPr>
          <a:lstStyle/>
          <a:p>
            <a:r>
              <a:rPr lang="de-DE">
                <a:solidFill>
                  <a:schemeClr val="tx1">
                    <a:alpha val="80000"/>
                  </a:schemeClr>
                </a:solidFill>
              </a:rPr>
              <a:t>Starten des </a:t>
            </a:r>
            <a:r>
              <a:rPr lang="de-DE" err="1">
                <a:solidFill>
                  <a:schemeClr val="tx1">
                    <a:alpha val="80000"/>
                  </a:schemeClr>
                </a:solidFill>
              </a:rPr>
              <a:t>Deployments</a:t>
            </a:r>
            <a:endParaRPr lang="de-DE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92362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E370E4C-A78D-F9F1-004C-42C6A22C87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Deployment</a:t>
            </a:r>
            <a:r>
              <a:rPr lang="de-DE"/>
              <a:t> – Ablaufdiagramm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7CF21EF0-160F-16D9-2591-D4A919D9C03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761957" y="1522301"/>
            <a:ext cx="8668087" cy="4958012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EE98DFA-834C-8E14-4D44-7A570215C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6AA406-8FED-0FD3-DD5D-F32D71476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A312224-8872-9DF0-94AF-B4992F725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46833675"/>
      </p:ext>
    </p:extLst>
  </p:cSld>
  <p:clrMapOvr>
    <a:masterClrMapping/>
  </p:clrMapOvr>
  <p:transition spd="slow">
    <p:push dir="u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E134C76-7FB4-4BB7-9322-DD8A4B179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Snip Single Corner Rectangle 17">
            <a:extLst>
              <a:ext uri="{FF2B5EF4-FFF2-40B4-BE49-F238E27FC236}">
                <a16:creationId xmlns:a16="http://schemas.microsoft.com/office/drawing/2014/main" id="{C0C57804-4F33-4D85-AA3E-DA0F214BB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444181E9-C4D9-A3A9-BC61-7FBA776710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9678988" cy="3673474"/>
          </a:xfrm>
        </p:spPr>
        <p:txBody>
          <a:bodyPr>
            <a:normAutofit/>
          </a:bodyPr>
          <a:lstStyle/>
          <a:p>
            <a:r>
              <a:rPr lang="de-DE" sz="6000" err="1">
                <a:solidFill>
                  <a:schemeClr val="tx2"/>
                </a:solidFill>
              </a:rPr>
              <a:t>Deployment</a:t>
            </a:r>
            <a:r>
              <a:rPr lang="de-DE" sz="6000">
                <a:solidFill>
                  <a:schemeClr val="tx2"/>
                </a:solidFill>
              </a:rPr>
              <a:t> – Demonstration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A3C919C-8177-FCDD-0C73-7F09831CEC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7005742" cy="1143002"/>
          </a:xfrm>
        </p:spPr>
        <p:txBody>
          <a:bodyPr>
            <a:normAutofit/>
          </a:bodyPr>
          <a:lstStyle/>
          <a:p>
            <a:r>
              <a:rPr lang="de-DE">
                <a:solidFill>
                  <a:schemeClr val="tx1">
                    <a:alpha val="80000"/>
                  </a:schemeClr>
                </a:solidFill>
              </a:rPr>
              <a:t>Auswertung des </a:t>
            </a:r>
            <a:r>
              <a:rPr lang="de-DE" err="1">
                <a:solidFill>
                  <a:schemeClr val="tx1">
                    <a:alpha val="80000"/>
                  </a:schemeClr>
                </a:solidFill>
              </a:rPr>
              <a:t>Deployments</a:t>
            </a:r>
            <a:endParaRPr lang="de-DE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064036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E134C76-7FB4-4BB7-9322-DD8A4B179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Snip Single Corner Rectangle 17">
            <a:extLst>
              <a:ext uri="{FF2B5EF4-FFF2-40B4-BE49-F238E27FC236}">
                <a16:creationId xmlns:a16="http://schemas.microsoft.com/office/drawing/2014/main" id="{C0C57804-4F33-4D85-AA3E-DA0F214BB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38C41346-C9C6-7DBA-0B43-CAF23BE305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9678988" cy="3673474"/>
          </a:xfrm>
        </p:spPr>
        <p:txBody>
          <a:bodyPr>
            <a:normAutofit/>
          </a:bodyPr>
          <a:lstStyle/>
          <a:p>
            <a:r>
              <a:rPr lang="de-DE" sz="6000">
                <a:solidFill>
                  <a:schemeClr val="tx2"/>
                </a:solidFill>
              </a:rPr>
              <a:t>Bewertung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1442BCA8-A1EF-1CAA-4F59-F470FEA047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7005742" cy="1143002"/>
          </a:xfrm>
        </p:spPr>
        <p:txBody>
          <a:bodyPr>
            <a:normAutofit/>
          </a:bodyPr>
          <a:lstStyle/>
          <a:p>
            <a:endParaRPr lang="de-DE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28893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5774F8A-3565-D5FC-1FD9-FCC2D12406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Bewertung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1A1BAD2-B7AA-F8F8-50C4-5CDA4B6D862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err="1"/>
              <a:t>Deployment</a:t>
            </a:r>
            <a:endParaRPr lang="de-DE"/>
          </a:p>
          <a:p>
            <a:pPr lvl="1"/>
            <a:r>
              <a:rPr lang="de-DE"/>
              <a:t>Azure</a:t>
            </a:r>
          </a:p>
          <a:p>
            <a:pPr lvl="1"/>
            <a:r>
              <a:rPr lang="de-DE"/>
              <a:t>Terraform</a:t>
            </a:r>
          </a:p>
          <a:p>
            <a:r>
              <a:rPr lang="de-DE" err="1"/>
              <a:t>Kubernetes</a:t>
            </a:r>
            <a:endParaRPr lang="de-DE"/>
          </a:p>
          <a:p>
            <a:pPr lvl="1"/>
            <a:r>
              <a:rPr lang="de-DE" err="1"/>
              <a:t>Kubeadm</a:t>
            </a:r>
            <a:endParaRPr lang="de-DE"/>
          </a:p>
          <a:p>
            <a:pPr lvl="1"/>
            <a:r>
              <a:rPr lang="de-DE"/>
              <a:t>K3s</a:t>
            </a:r>
          </a:p>
          <a:p>
            <a:r>
              <a:rPr lang="de-DE"/>
              <a:t>Gesamtsystem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607E096-2241-BC1F-131A-0B93E303CF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0344935-E216-66DB-328F-665C60CE8A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C78094-5711-3284-9A1A-388A882676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6328155"/>
      </p:ext>
    </p:extLst>
  </p:cSld>
  <p:clrMapOvr>
    <a:masterClrMapping/>
  </p:clrMapOvr>
  <p:transition spd="slow">
    <p:push dir="u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0FBD2FA-52C4-6D52-84BD-405B867D0D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Bewertung – Azure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23235FF-839F-2333-F599-DACEDC943A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pPr>
              <a:buFont typeface="Aptos" panose="020B0004020202020204" pitchFamily="34" charset="0"/>
              <a:buChar char="+"/>
            </a:pPr>
            <a:r>
              <a:rPr lang="de-DE"/>
              <a:t>Übersichtlicher, logischer als AWS</a:t>
            </a:r>
          </a:p>
          <a:p>
            <a:pPr>
              <a:buFont typeface="Aptos" panose="020B0004020202020204" pitchFamily="34" charset="0"/>
              <a:buChar char="+"/>
            </a:pPr>
            <a:r>
              <a:rPr lang="de-DE"/>
              <a:t>Besseres Free-Tier, gut zu evaluieren</a:t>
            </a:r>
          </a:p>
          <a:p>
            <a:endParaRPr lang="de-DE"/>
          </a:p>
          <a:p>
            <a:pPr>
              <a:buFont typeface="Aptos" panose="020B0004020202020204" pitchFamily="34" charset="0"/>
              <a:buChar char="-"/>
            </a:pPr>
            <a:r>
              <a:rPr lang="de-DE"/>
              <a:t>Sehr komplex, viele verschachtelte Ressourcen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>
                <a:sym typeface="Wingdings" panose="05000000000000000000" pitchFamily="2" charset="2"/>
              </a:rPr>
              <a:t>Erfordert viel Einarbeitung, Erfahrung</a:t>
            </a:r>
            <a:endParaRPr lang="de-DE"/>
          </a:p>
          <a:p>
            <a:pPr>
              <a:buFont typeface="Aptos" panose="020B0004020202020204" pitchFamily="34" charset="0"/>
              <a:buChar char="-"/>
            </a:pPr>
            <a:r>
              <a:rPr lang="de-DE">
                <a:sym typeface="Wingdings" panose="05000000000000000000" pitchFamily="2" charset="2"/>
              </a:rPr>
              <a:t>Langsames </a:t>
            </a:r>
            <a:r>
              <a:rPr lang="de-DE" err="1">
                <a:sym typeface="Wingdings" panose="05000000000000000000" pitchFamily="2" charset="2"/>
              </a:rPr>
              <a:t>Deployment</a:t>
            </a:r>
            <a:r>
              <a:rPr lang="de-DE">
                <a:sym typeface="Wingdings" panose="05000000000000000000" pitchFamily="2" charset="2"/>
              </a:rPr>
              <a:t> aus der Weboberfläche</a:t>
            </a:r>
          </a:p>
          <a:p>
            <a:pPr>
              <a:buFont typeface="Aptos" panose="020B0004020202020204" pitchFamily="34" charset="0"/>
              <a:buChar char="-"/>
            </a:pPr>
            <a:r>
              <a:rPr lang="de-DE">
                <a:sym typeface="Wingdings" panose="05000000000000000000" pitchFamily="2" charset="2"/>
              </a:rPr>
              <a:t>Rechtemanagement (500+ Rollen)</a:t>
            </a:r>
          </a:p>
          <a:p>
            <a:pPr>
              <a:buFont typeface="Aptos" panose="020B0004020202020204" pitchFamily="34" charset="0"/>
              <a:buChar char="-"/>
            </a:pPr>
            <a:r>
              <a:rPr lang="de-DE"/>
              <a:t>Doppelungen Konten </a:t>
            </a:r>
            <a:r>
              <a:rPr lang="de-DE" err="1"/>
              <a:t>EntraID</a:t>
            </a:r>
            <a:r>
              <a:rPr lang="de-DE"/>
              <a:t> / Azure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6EDB90B-5CC4-CCDA-DECD-A1225DBEE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2AD6244-D520-74F1-17AD-0E9F5A66E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5F980A3-FC29-1C24-480B-95F048A83B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624320"/>
      </p:ext>
    </p:extLst>
  </p:cSld>
  <p:clrMapOvr>
    <a:masterClrMapping/>
  </p:clrMapOvr>
  <p:transition spd="slow">
    <p:push dir="u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46D56A-025A-BDEB-4F29-7D701545A2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Bewertung – Terraform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F122644-5750-37FF-670D-E41DE7DDA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Aptos" panose="020B0004020202020204" pitchFamily="34" charset="0"/>
              <a:buChar char="+"/>
            </a:pPr>
            <a:r>
              <a:rPr lang="de-DE"/>
              <a:t>Gute Syntax, sinnvolle Struktur</a:t>
            </a:r>
          </a:p>
          <a:p>
            <a:pPr>
              <a:buFont typeface="Aptos" panose="020B0004020202020204" pitchFamily="34" charset="0"/>
              <a:buChar char="+"/>
            </a:pPr>
            <a:r>
              <a:rPr lang="de-DE"/>
              <a:t>Lösung für alle Probleme</a:t>
            </a:r>
          </a:p>
          <a:p>
            <a:pPr>
              <a:buFont typeface="Aptos" panose="020B0004020202020204" pitchFamily="34" charset="0"/>
              <a:buChar char="+"/>
            </a:pPr>
            <a:r>
              <a:rPr lang="de-DE"/>
              <a:t>Solides Laufzeitverhalten</a:t>
            </a:r>
          </a:p>
          <a:p>
            <a:endParaRPr lang="de-DE"/>
          </a:p>
          <a:p>
            <a:pPr>
              <a:buFont typeface="Aptos" panose="020B0004020202020204" pitchFamily="34" charset="0"/>
              <a:buChar char="-"/>
            </a:pPr>
            <a:r>
              <a:rPr lang="de-DE"/>
              <a:t>Dokumentation von Azure lückenhaft, verteilt</a:t>
            </a:r>
          </a:p>
          <a:p>
            <a:pPr>
              <a:buFont typeface="Aptos" panose="020B0004020202020204" pitchFamily="34" charset="0"/>
              <a:buChar char="-"/>
            </a:pPr>
            <a:r>
              <a:rPr lang="de-DE"/>
              <a:t>Umständliches Debuggen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 err="1"/>
              <a:t>Destroy</a:t>
            </a:r>
            <a:r>
              <a:rPr lang="de-DE"/>
              <a:t>/Deploy der Infrastruktur ~2-5 min, teilweise späte Fehler</a:t>
            </a:r>
          </a:p>
          <a:p>
            <a:pPr lvl="1">
              <a:buFont typeface="Wingdings" panose="05000000000000000000" pitchFamily="2" charset="2"/>
              <a:buChar char="à"/>
            </a:pPr>
            <a:r>
              <a:rPr lang="de-DE"/>
              <a:t>Fehler stoppen nicht restliches </a:t>
            </a:r>
            <a:r>
              <a:rPr lang="de-DE" err="1"/>
              <a:t>Deployment</a:t>
            </a:r>
            <a:endParaRPr lang="de-DE"/>
          </a:p>
          <a:p>
            <a:pPr marL="0" indent="0">
              <a:buNone/>
            </a:pPr>
            <a:r>
              <a:rPr lang="de-DE"/>
              <a:t>Insgesamt besser als manuelle Konfiguration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5073A8B-8E45-8C03-8C62-AD493CDB98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7A6D1D-95B9-4811-ED9A-688BD374E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CE53A3D-CFB5-46FD-8F3E-56AAA7BA5C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38152423"/>
      </p:ext>
    </p:extLst>
  </p:cSld>
  <p:clrMapOvr>
    <a:masterClrMapping/>
  </p:clrMapOvr>
  <p:transition spd="slow">
    <p:push dir="u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A77488-46B4-04EB-061F-6B020A1923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Bewertung – </a:t>
            </a:r>
            <a:r>
              <a:rPr lang="de-DE" err="1"/>
              <a:t>Deployment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D97887F-F047-3565-91F6-6AFCC00C96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de-DE"/>
              <a:t>Setup per Cloud-</a:t>
            </a:r>
            <a:r>
              <a:rPr lang="de-DE" err="1"/>
              <a:t>Init</a:t>
            </a:r>
            <a:r>
              <a:rPr lang="de-DE"/>
              <a:t>-Skript nur bedingt sinnvoll</a:t>
            </a:r>
          </a:p>
          <a:p>
            <a:pPr lvl="1"/>
            <a:r>
              <a:rPr lang="de-DE"/>
              <a:t>Keine Zustandserfassung</a:t>
            </a:r>
          </a:p>
          <a:p>
            <a:pPr lvl="1"/>
            <a:r>
              <a:rPr lang="de-DE"/>
              <a:t>Keine einfache Fehlerbehebung</a:t>
            </a:r>
          </a:p>
          <a:p>
            <a:pPr lvl="1"/>
            <a:r>
              <a:rPr lang="de-DE"/>
              <a:t>Fragil</a:t>
            </a:r>
          </a:p>
          <a:p>
            <a:pPr lvl="1"/>
            <a:r>
              <a:rPr lang="de-DE"/>
              <a:t>Kein Zugriff auf Provider-Inventar (Azure, K8s)</a:t>
            </a:r>
          </a:p>
          <a:p>
            <a:pPr lvl="1"/>
            <a:r>
              <a:rPr lang="de-DE"/>
              <a:t>Skalierbarkeit</a:t>
            </a:r>
          </a:p>
          <a:p>
            <a:r>
              <a:rPr lang="de-DE" err="1"/>
              <a:t>Configuration</a:t>
            </a:r>
            <a:r>
              <a:rPr lang="de-DE"/>
              <a:t> Management dafür sinnvoller (z.B. </a:t>
            </a:r>
            <a:r>
              <a:rPr lang="de-DE" err="1"/>
              <a:t>Ansible</a:t>
            </a:r>
            <a:r>
              <a:rPr lang="de-DE"/>
              <a:t>, Chef)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E85D5FE-8FE9-B2F0-145A-2F7AFF1496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A26D136-9D26-3F9F-4F26-E099AC82FF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049F9AA-2229-E5A9-41B2-AF78567CE4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8369280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89DAE5-CBE2-9762-8499-CD434792DA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Agenda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C7EA7B0-0C1D-A9D0-0D4B-DAB71F86E7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Demonstration Pizzasystem</a:t>
            </a:r>
          </a:p>
          <a:p>
            <a:r>
              <a:rPr lang="de-DE"/>
              <a:t>Zielstellung</a:t>
            </a:r>
          </a:p>
          <a:p>
            <a:r>
              <a:rPr lang="de-DE"/>
              <a:t>Architekturentwurf</a:t>
            </a:r>
          </a:p>
          <a:p>
            <a:r>
              <a:rPr lang="de-DE" err="1"/>
              <a:t>Deployment</a:t>
            </a:r>
            <a:endParaRPr lang="de-DE"/>
          </a:p>
          <a:p>
            <a:r>
              <a:rPr lang="de-DE"/>
              <a:t>Bewertung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E479E1A-C919-CF51-D1C8-8A7660731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64B6C38-03FF-DEDE-542C-B1E8CDD3D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F0DAA66-9949-3F1A-2D06-BC1A2396D1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98156282"/>
      </p:ext>
    </p:extLst>
  </p:cSld>
  <p:clrMapOvr>
    <a:masterClrMapping/>
  </p:clrMapOvr>
  <p:transition spd="slow">
    <p:push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E41906-DDF7-44CD-91DE-DED5703CA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Bewertung – </a:t>
            </a:r>
            <a:r>
              <a:rPr lang="de-DE" err="1"/>
              <a:t>Kubeadm</a:t>
            </a:r>
            <a:endParaRPr lang="de-DE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EBB5C4-645F-1F81-9B09-E43517430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/>
              <a:t>Warum kein </a:t>
            </a:r>
            <a:r>
              <a:rPr lang="de-DE" err="1"/>
              <a:t>kubeadm</a:t>
            </a:r>
            <a:r>
              <a:rPr lang="de-DE"/>
              <a:t>?</a:t>
            </a:r>
          </a:p>
          <a:p>
            <a:r>
              <a:rPr lang="de-DE" err="1">
                <a:ea typeface="+mn-lt"/>
                <a:cs typeface="+mn-lt"/>
              </a:rPr>
              <a:t>Kubeadm</a:t>
            </a:r>
            <a:r>
              <a:rPr lang="de-DE">
                <a:ea typeface="+mn-lt"/>
                <a:cs typeface="+mn-lt"/>
              </a:rPr>
              <a:t> benötigt Netzwerkprovider (z.B. Calico)</a:t>
            </a:r>
            <a:endParaRPr lang="de-DE"/>
          </a:p>
          <a:p>
            <a:r>
              <a:rPr lang="de-DE">
                <a:ea typeface="+mn-lt"/>
                <a:cs typeface="+mn-lt"/>
              </a:rPr>
              <a:t>Calico ausprobiert, funktionierte aber nicht</a:t>
            </a:r>
            <a:endParaRPr lang="de-DE"/>
          </a:p>
          <a:p>
            <a:pPr lvl="1"/>
            <a:r>
              <a:rPr lang="de-DE">
                <a:ea typeface="+mn-lt"/>
                <a:cs typeface="+mn-lt"/>
              </a:rPr>
              <a:t>Möglicherweise Versionsinkompatibilität mit</a:t>
            </a:r>
            <a:br>
              <a:rPr lang="de-DE">
                <a:ea typeface="+mn-lt"/>
                <a:cs typeface="+mn-lt"/>
              </a:rPr>
            </a:br>
            <a:r>
              <a:rPr lang="de-DE" err="1">
                <a:ea typeface="+mn-lt"/>
                <a:cs typeface="+mn-lt"/>
              </a:rPr>
              <a:t>Kubernetes</a:t>
            </a:r>
            <a:r>
              <a:rPr lang="de-DE">
                <a:ea typeface="+mn-lt"/>
                <a:cs typeface="+mn-lt"/>
              </a:rPr>
              <a:t> 1.30</a:t>
            </a:r>
          </a:p>
          <a:p>
            <a:pPr lvl="1"/>
            <a:r>
              <a:rPr lang="de-DE">
                <a:ea typeface="+mn-lt"/>
                <a:cs typeface="+mn-lt"/>
              </a:rPr>
              <a:t>Komplexe Fehlersuche</a:t>
            </a:r>
          </a:p>
          <a:p>
            <a:r>
              <a:rPr lang="de-DE">
                <a:ea typeface="+mn-lt"/>
                <a:cs typeface="+mn-lt"/>
              </a:rPr>
              <a:t>Umfangreiches Setup im Vergleich zu K3s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9F18B33-C133-DF37-A89E-B779242EB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EB7544-4D34-5A3A-A1F0-1C8317C65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E4D2FF-6EF2-2081-4F80-A6EFFBA3E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20</a:t>
            </a:fld>
            <a:endParaRPr lang="de-DE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6DB6357-6F48-9A29-7110-79E94BB621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36773" y="1037056"/>
            <a:ext cx="2526642" cy="2526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10102"/>
      </p:ext>
    </p:extLst>
  </p:cSld>
  <p:clrMapOvr>
    <a:masterClrMapping/>
  </p:clrMapOvr>
  <p:transition spd="slow">
    <p:push dir="u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8E41906-DDF7-44CD-91DE-DED5703CA0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Bewertung – K3s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56EBB5C4-645F-1F81-9B09-E435174309D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de-DE"/>
              <a:t>Erfahrungen mit K3s</a:t>
            </a:r>
          </a:p>
          <a:p>
            <a:pPr>
              <a:buFont typeface="Aptos,Sans-Serif" panose="020B0604020202020204" pitchFamily="34" charset="0"/>
              <a:buChar char="+"/>
            </a:pPr>
            <a:r>
              <a:rPr lang="de-DE">
                <a:latin typeface="Arial"/>
                <a:ea typeface="+mn-lt"/>
                <a:cs typeface="Arial"/>
              </a:rPr>
              <a:t>Einfaches Setup</a:t>
            </a:r>
            <a:endParaRPr lang="en-US">
              <a:latin typeface="Arial"/>
              <a:ea typeface="+mn-lt"/>
              <a:cs typeface="Arial"/>
            </a:endParaRPr>
          </a:p>
          <a:p>
            <a:pPr>
              <a:buFont typeface="Aptos,Sans-Serif" panose="020B0604020202020204" pitchFamily="34" charset="0"/>
              <a:buChar char="+"/>
            </a:pPr>
            <a:r>
              <a:rPr lang="de-DE">
                <a:latin typeface="Arial"/>
                <a:ea typeface="+mn-lt"/>
                <a:cs typeface="Arial"/>
              </a:rPr>
              <a:t>Funktionierte direkt</a:t>
            </a:r>
          </a:p>
          <a:p>
            <a:pPr>
              <a:buFont typeface="Aptos,Sans-Serif" panose="020B0604020202020204" pitchFamily="34" charset="0"/>
              <a:buChar char="+"/>
            </a:pPr>
            <a:endParaRPr lang="de-DE">
              <a:latin typeface="Arial"/>
              <a:ea typeface="+mn-lt"/>
              <a:cs typeface="Arial"/>
            </a:endParaRPr>
          </a:p>
          <a:p>
            <a:pPr>
              <a:buFont typeface="Aptos,Sans-Serif" panose="020B0604020202020204" pitchFamily="34" charset="0"/>
              <a:buChar char="-"/>
            </a:pPr>
            <a:r>
              <a:rPr lang="de-DE">
                <a:latin typeface="Arial"/>
                <a:cs typeface="Arial"/>
              </a:rPr>
              <a:t>Wenig gelernt</a:t>
            </a:r>
            <a:endParaRPr lang="de-DE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9F18B33-C133-DF37-A89E-B779242EB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8EB7544-4D34-5A3A-A1F0-1C8317C65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DE4D2FF-6EF2-2081-4F80-A6EFFBA3E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4856378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64D4F0-3393-29AD-668F-BBAA0C93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Bewertung – </a:t>
            </a:r>
            <a:r>
              <a:rPr lang="de-DE" err="1"/>
              <a:t>Kubernetes</a:t>
            </a:r>
            <a:r>
              <a:rPr lang="de-DE"/>
              <a:t> insgesamt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A4AEAF-1C88-1859-7D44-5DB9962605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92500" lnSpcReduction="20000"/>
          </a:bodyPr>
          <a:lstStyle/>
          <a:p>
            <a:r>
              <a:rPr lang="de-DE"/>
              <a:t>Sehr komplex, nur oberflächlich benutzt:</a:t>
            </a:r>
          </a:p>
          <a:p>
            <a:pPr lvl="1"/>
            <a:r>
              <a:rPr lang="de-DE">
                <a:ea typeface="+mn-lt"/>
                <a:cs typeface="+mn-lt"/>
              </a:rPr>
              <a:t>Einfacher Service &amp; </a:t>
            </a:r>
            <a:r>
              <a:rPr lang="de-DE" err="1">
                <a:ea typeface="+mn-lt"/>
                <a:cs typeface="+mn-lt"/>
              </a:rPr>
              <a:t>Deployment</a:t>
            </a:r>
            <a:endParaRPr lang="de-DE"/>
          </a:p>
          <a:p>
            <a:pPr lvl="1"/>
            <a:r>
              <a:rPr lang="de-DE">
                <a:ea typeface="+mn-lt"/>
                <a:cs typeface="+mn-lt"/>
              </a:rPr>
              <a:t>Voreingestelltes </a:t>
            </a:r>
            <a:r>
              <a:rPr lang="de-DE" err="1">
                <a:ea typeface="+mn-lt"/>
                <a:cs typeface="+mn-lt"/>
              </a:rPr>
              <a:t>managed</a:t>
            </a:r>
            <a:r>
              <a:rPr lang="de-DE">
                <a:ea typeface="+mn-lt"/>
                <a:cs typeface="+mn-lt"/>
              </a:rPr>
              <a:t> Netzwerk</a:t>
            </a:r>
          </a:p>
          <a:p>
            <a:r>
              <a:rPr lang="de-DE"/>
              <a:t>Noch nicht betrachtet:</a:t>
            </a:r>
          </a:p>
          <a:p>
            <a:pPr lvl="1"/>
            <a:r>
              <a:rPr lang="de-DE" err="1">
                <a:ea typeface="+mn-lt"/>
                <a:cs typeface="+mn-lt"/>
              </a:rPr>
              <a:t>Stateful</a:t>
            </a:r>
            <a:r>
              <a:rPr lang="de-DE">
                <a:ea typeface="+mn-lt"/>
                <a:cs typeface="+mn-lt"/>
              </a:rPr>
              <a:t> Containers &amp; </a:t>
            </a:r>
            <a:r>
              <a:rPr lang="de-DE" err="1">
                <a:ea typeface="+mn-lt"/>
                <a:cs typeface="+mn-lt"/>
              </a:rPr>
              <a:t>Volumes</a:t>
            </a:r>
            <a:endParaRPr lang="de-DE">
              <a:ea typeface="+mn-lt"/>
              <a:cs typeface="+mn-lt"/>
            </a:endParaRPr>
          </a:p>
          <a:p>
            <a:pPr lvl="1"/>
            <a:r>
              <a:rPr lang="de-DE">
                <a:ea typeface="+mn-lt"/>
                <a:cs typeface="+mn-lt"/>
              </a:rPr>
              <a:t>Security (Segmentierung, Rollen, etc.)</a:t>
            </a:r>
          </a:p>
          <a:p>
            <a:pPr lvl="1"/>
            <a:r>
              <a:rPr lang="de-DE">
                <a:ea typeface="+mn-lt"/>
                <a:cs typeface="+mn-lt"/>
              </a:rPr>
              <a:t>Netzwerkmanagement</a:t>
            </a:r>
          </a:p>
          <a:p>
            <a:pPr lvl="1"/>
            <a:r>
              <a:rPr lang="de-DE">
                <a:ea typeface="+mn-lt"/>
                <a:cs typeface="+mn-lt"/>
              </a:rPr>
              <a:t>Upgrades</a:t>
            </a:r>
          </a:p>
          <a:p>
            <a:pPr lvl="1"/>
            <a:r>
              <a:rPr lang="de-DE">
                <a:ea typeface="+mn-lt"/>
                <a:cs typeface="+mn-lt"/>
              </a:rPr>
              <a:t>Datenbank-Replikationen, Datenbank-Perfomance</a:t>
            </a:r>
          </a:p>
          <a:p>
            <a:pPr lvl="1"/>
            <a:r>
              <a:rPr lang="de-DE">
                <a:ea typeface="+mn-lt"/>
                <a:cs typeface="+mn-lt"/>
              </a:rPr>
              <a:t>…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B177AD-F53D-BB42-159D-681D199A31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BA1B556-CE5A-EBE2-B0AC-E5D53F9A5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DAAF2BD-0DED-C71A-03DE-B0713F0C0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3021728"/>
      </p:ext>
    </p:extLst>
  </p:cSld>
  <p:clrMapOvr>
    <a:masterClrMapping/>
  </p:clrMapOvr>
  <p:transition spd="slow">
    <p:push dir="u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B914EE-C5FB-8F61-1813-4F5706254E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Bewertung – Gesamtsystem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461596E-8914-8963-B4EF-E473471C2A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/>
              <a:t>Für kleines System zufrieden</a:t>
            </a:r>
          </a:p>
          <a:p>
            <a:r>
              <a:rPr lang="de-DE"/>
              <a:t>Azure, Terraform, K3s größtenteils gut zu benutzen</a:t>
            </a:r>
          </a:p>
          <a:p>
            <a:pPr marL="0" indent="0">
              <a:buNone/>
            </a:pPr>
            <a:endParaRPr lang="de-DE"/>
          </a:p>
          <a:p>
            <a:r>
              <a:rPr lang="de-DE"/>
              <a:t>Echte Skalierbarkeit/Redundanz erfordert großen Mehraufwand</a:t>
            </a:r>
          </a:p>
          <a:p>
            <a:r>
              <a:rPr lang="de-DE"/>
              <a:t>Weit von </a:t>
            </a:r>
            <a:r>
              <a:rPr lang="de-DE" err="1"/>
              <a:t>Production</a:t>
            </a:r>
            <a:r>
              <a:rPr lang="de-DE"/>
              <a:t>-Ready entfernt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685861-8A70-1478-D81D-85BBF8146D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AEEC9F-CD56-3A41-B4D8-7E4C6979A6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917F44F-7CE5-4177-3415-D7B835702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20986379"/>
      </p:ext>
    </p:extLst>
  </p:cSld>
  <p:clrMapOvr>
    <a:masterClrMapping/>
  </p:clrMapOvr>
  <p:transition spd="slow">
    <p:push dir="u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2">
                <a:tint val="97000"/>
                <a:hueMod val="92000"/>
                <a:satMod val="169000"/>
                <a:lumMod val="164000"/>
              </a:schemeClr>
            </a:gs>
            <a:gs pos="100000">
              <a:schemeClr val="bg2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9" name="Rectangle 89">
            <a:extLst>
              <a:ext uri="{FF2B5EF4-FFF2-40B4-BE49-F238E27FC236}">
                <a16:creationId xmlns:a16="http://schemas.microsoft.com/office/drawing/2014/main" id="{E72AA1E7-7434-43A0-9D05-3C7D3ACC05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12A1507-85A2-F021-8326-2D1D703E08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3" y="685799"/>
            <a:ext cx="6460510" cy="2971801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err="1"/>
              <a:t>Fragen</a:t>
            </a:r>
            <a:r>
              <a:rPr lang="en-US"/>
              <a:t>?</a:t>
            </a:r>
          </a:p>
        </p:txBody>
      </p:sp>
      <p:sp>
        <p:nvSpPr>
          <p:cNvPr id="13" name="Untertitel 12">
            <a:extLst>
              <a:ext uri="{FF2B5EF4-FFF2-40B4-BE49-F238E27FC236}">
                <a16:creationId xmlns:a16="http://schemas.microsoft.com/office/drawing/2014/main" id="{A7E6FA23-BB51-1220-DD4A-E10ABCAFA7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>
            <a:normAutofit/>
          </a:bodyPr>
          <a:lstStyle/>
          <a:p>
            <a:endParaRPr lang="de-DE"/>
          </a:p>
        </p:txBody>
      </p:sp>
      <p:pic>
        <p:nvPicPr>
          <p:cNvPr id="49" name="Picture 48" descr="Viele Fragezeichen vor schwarzem Hintergrund">
            <a:extLst>
              <a:ext uri="{FF2B5EF4-FFF2-40B4-BE49-F238E27FC236}">
                <a16:creationId xmlns:a16="http://schemas.microsoft.com/office/drawing/2014/main" id="{A4B0DF54-B4F9-CA12-138C-C7E732F7B7C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8730" r="2" b="2"/>
          <a:stretch/>
        </p:blipFill>
        <p:spPr>
          <a:xfrm>
            <a:off x="7552266" y="10"/>
            <a:ext cx="4639733" cy="6857990"/>
          </a:xfrm>
          <a:prstGeom prst="rect">
            <a:avLst/>
          </a:prstGeom>
          <a:effectLst>
            <a:innerShdw blurRad="57150" dist="38100" dir="14460000">
              <a:prstClr val="black">
                <a:alpha val="70000"/>
              </a:prstClr>
            </a:innerShdw>
          </a:effectLst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91714F-81E9-1976-4946-3A7FA09548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 b="0" i="0" kern="1200">
                <a:effectLst/>
                <a:latin typeface="+mn-lt"/>
                <a:ea typeface="+mn-ea"/>
                <a:cs typeface="+mn-cs"/>
              </a:rPr>
              <a:t>Hochschule Stralsund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CF1DF25-CAC9-454C-7673-16374D9AD48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Aft>
                <a:spcPts val="600"/>
              </a:spcAft>
            </a:pPr>
            <a:r>
              <a:rPr lang="en-US">
                <a:solidFill>
                  <a:schemeClr val="tx1"/>
                </a:solidFill>
              </a:rPr>
              <a:t>26.06.2024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BF7433-8AA3-9C24-4429-8DE24AA5C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</p:spPr>
        <p:txBody>
          <a:bodyPr vert="horz" lIns="91440" tIns="45720" rIns="91440" bIns="45720" rtlCol="0">
            <a:normAutofit/>
          </a:bodyPr>
          <a:lstStyle/>
          <a:p>
            <a:pPr defTabSz="914400">
              <a:spcAft>
                <a:spcPts val="600"/>
              </a:spcAft>
            </a:pPr>
            <a:fld id="{96955D40-709E-4289-8A12-F68288A57D1B}" type="slidenum">
              <a:rPr lang="en-US" smtClean="0">
                <a:solidFill>
                  <a:schemeClr val="tx1"/>
                </a:solidFill>
              </a:rPr>
              <a:pPr defTabSz="914400">
                <a:spcAft>
                  <a:spcPts val="600"/>
                </a:spcAft>
              </a:pPr>
              <a:t>24</a:t>
            </a:fld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100" name="Group 91">
            <a:extLst>
              <a:ext uri="{FF2B5EF4-FFF2-40B4-BE49-F238E27FC236}">
                <a16:creationId xmlns:a16="http://schemas.microsoft.com/office/drawing/2014/main" id="{466FBB0E-B024-4E3B-9BBD-FF15FC76B6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6108170" y="8467"/>
            <a:ext cx="6080656" cy="6163733"/>
            <a:chOff x="6108170" y="8467"/>
            <a:chExt cx="6080656" cy="6163733"/>
          </a:xfrm>
        </p:grpSpPr>
        <p:cxnSp>
          <p:nvCxnSpPr>
            <p:cNvPr id="93" name="Straight Connector 92">
              <a:extLst>
                <a:ext uri="{FF2B5EF4-FFF2-40B4-BE49-F238E27FC236}">
                  <a16:creationId xmlns:a16="http://schemas.microsoft.com/office/drawing/2014/main" id="{55FA0039-AB97-4DC9-AF4A-AB64CB39F0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8228012" y="8467"/>
              <a:ext cx="3810000" cy="3810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Connector 93">
              <a:extLst>
                <a:ext uri="{FF2B5EF4-FFF2-40B4-BE49-F238E27FC236}">
                  <a16:creationId xmlns:a16="http://schemas.microsoft.com/office/drawing/2014/main" id="{A1E5249B-CC4D-4AE0-A6CD-03FE6A9EEC4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6108170" y="91545"/>
              <a:ext cx="6080655" cy="6080655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Connector 94">
              <a:extLst>
                <a:ext uri="{FF2B5EF4-FFF2-40B4-BE49-F238E27FC236}">
                  <a16:creationId xmlns:a16="http://schemas.microsoft.com/office/drawing/2014/main" id="{7CD40048-2612-4C61-8A89-7A71FE462B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235825" y="228600"/>
              <a:ext cx="4953000" cy="4953000"/>
            </a:xfrm>
            <a:prstGeom prst="line">
              <a:avLst/>
            </a:prstGeom>
            <a:ln w="1270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8BD33E3D-C961-4FE1-8880-F55180E2A59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335837" y="32278"/>
              <a:ext cx="4852989" cy="485298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D2266163-3A62-4B10-A0CF-FA0701FC8A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7845426" y="609601"/>
              <a:ext cx="4343399" cy="4343399"/>
            </a:xfrm>
            <a:prstGeom prst="line">
              <a:avLst/>
            </a:prstGeom>
            <a:ln w="31750">
              <a:solidFill>
                <a:srgbClr val="FFFFFF">
                  <a:alpha val="81176"/>
                </a:srgb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25854273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7E134C76-7FB4-4BB7-9322-DD8A4B179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5" name="Snip Single Corner Rectangle 17">
            <a:extLst>
              <a:ext uri="{FF2B5EF4-FFF2-40B4-BE49-F238E27FC236}">
                <a16:creationId xmlns:a16="http://schemas.microsoft.com/office/drawing/2014/main" id="{C0C57804-4F33-4D85-AA3E-DA0F214BB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7" name="Titel 6">
            <a:extLst>
              <a:ext uri="{FF2B5EF4-FFF2-40B4-BE49-F238E27FC236}">
                <a16:creationId xmlns:a16="http://schemas.microsoft.com/office/drawing/2014/main" id="{A5E6AE21-596C-18F6-2FD3-50FF37477BC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9678988" cy="3673474"/>
          </a:xfrm>
        </p:spPr>
        <p:txBody>
          <a:bodyPr>
            <a:normAutofit/>
          </a:bodyPr>
          <a:lstStyle/>
          <a:p>
            <a:r>
              <a:rPr lang="de-DE" sz="6000">
                <a:solidFill>
                  <a:schemeClr val="tx2"/>
                </a:solidFill>
              </a:rPr>
              <a:t>Demonstration CloudPizza</a:t>
            </a:r>
          </a:p>
        </p:txBody>
      </p:sp>
      <p:sp>
        <p:nvSpPr>
          <p:cNvPr id="8" name="Untertitel 7">
            <a:extLst>
              <a:ext uri="{FF2B5EF4-FFF2-40B4-BE49-F238E27FC236}">
                <a16:creationId xmlns:a16="http://schemas.microsoft.com/office/drawing/2014/main" id="{7F480E45-E954-EF7E-59E9-44C9ACA069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7005742" cy="1143002"/>
          </a:xfrm>
        </p:spPr>
        <p:txBody>
          <a:bodyPr>
            <a:normAutofit/>
          </a:bodyPr>
          <a:lstStyle/>
          <a:p>
            <a:endParaRPr lang="de-DE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0F453D9-448C-C932-D37F-DC1101316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chemeClr val="tx2"/>
                </a:solidFill>
              </a:rPr>
              <a:t>Hochschule Stralsund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8DBE67E-B42C-DA1E-2C6A-F7CA333A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>
                    <a:alpha val="70000"/>
                  </a:srgbClr>
                </a:solidFill>
              </a:rPr>
              <a:t>26.06.2024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3A87633-6512-8536-6B08-6357F0BDA4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6955D40-709E-4289-8A12-F68288A57D1B}" type="slidenum">
              <a:rPr lang="de-DE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3</a:t>
            </a:fld>
            <a:endParaRPr lang="de-D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1640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E134C76-7FB4-4BB7-9322-DD8A4B179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7" name="Snip Single Corner Rectangle 17">
            <a:extLst>
              <a:ext uri="{FF2B5EF4-FFF2-40B4-BE49-F238E27FC236}">
                <a16:creationId xmlns:a16="http://schemas.microsoft.com/office/drawing/2014/main" id="{C0C57804-4F33-4D85-AA3E-DA0F214BB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66E66DBD-D997-4181-22D2-9B8BF15700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9678988" cy="3673474"/>
          </a:xfrm>
        </p:spPr>
        <p:txBody>
          <a:bodyPr>
            <a:normAutofit/>
          </a:bodyPr>
          <a:lstStyle/>
          <a:p>
            <a:r>
              <a:rPr lang="de-DE" sz="6000">
                <a:solidFill>
                  <a:schemeClr val="tx2"/>
                </a:solidFill>
              </a:rPr>
              <a:t>Zielstellung</a:t>
            </a:r>
          </a:p>
        </p:txBody>
      </p:sp>
      <p:sp>
        <p:nvSpPr>
          <p:cNvPr id="10" name="Untertitel 9">
            <a:extLst>
              <a:ext uri="{FF2B5EF4-FFF2-40B4-BE49-F238E27FC236}">
                <a16:creationId xmlns:a16="http://schemas.microsoft.com/office/drawing/2014/main" id="{EEB1EA75-9D26-4A42-E605-B3E27CB8F4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7005742" cy="1143002"/>
          </a:xfrm>
        </p:spPr>
        <p:txBody>
          <a:bodyPr>
            <a:normAutofit/>
          </a:bodyPr>
          <a:lstStyle/>
          <a:p>
            <a:endParaRPr lang="de-DE">
              <a:solidFill>
                <a:schemeClr val="tx1">
                  <a:alpha val="80000"/>
                </a:schemeClr>
              </a:solidFill>
            </a:endParaRP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D7B6F0E-A0A8-5C77-762F-9B9820057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84212" y="6172200"/>
            <a:ext cx="75438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chemeClr val="tx2"/>
                </a:solidFill>
              </a:rPr>
              <a:t>Hochschule Stralsund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45E7E21-23C1-B68C-1C53-F7EA08BABB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904412" y="6172200"/>
            <a:ext cx="1600200" cy="3651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de-DE">
                <a:solidFill>
                  <a:srgbClr val="FFFFFF">
                    <a:alpha val="70000"/>
                  </a:srgbClr>
                </a:solidFill>
              </a:rPr>
              <a:t>26.06.2024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582A47-D9F5-6DC0-80F2-B3ABA07F69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363200" y="5578475"/>
            <a:ext cx="1142245" cy="669925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96955D40-709E-4289-8A12-F68288A57D1B}" type="slidenum">
              <a:rPr lang="de-DE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4</a:t>
            </a:fld>
            <a:endParaRPr lang="de-DE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59681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A8B0AC-CA83-408E-7087-B4CAF81F4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Zielstellung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E7A6A69-1D34-8B29-73F8-C6A0E87E29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Funktionierendes </a:t>
            </a:r>
            <a:r>
              <a:rPr lang="de-DE" err="1"/>
              <a:t>Kubernetes</a:t>
            </a:r>
            <a:r>
              <a:rPr lang="de-DE"/>
              <a:t>-Cluster in einem Cloudprovider</a:t>
            </a:r>
          </a:p>
          <a:p>
            <a:r>
              <a:rPr lang="de-DE"/>
              <a:t>Beispielapplikation Pizzasystem mit einigen Microservices</a:t>
            </a:r>
          </a:p>
          <a:p>
            <a:r>
              <a:rPr lang="de-DE"/>
              <a:t>Vorgaben</a:t>
            </a:r>
          </a:p>
          <a:p>
            <a:pPr lvl="1"/>
            <a:r>
              <a:rPr lang="de-DE"/>
              <a:t>K8s-Distribution: </a:t>
            </a:r>
            <a:r>
              <a:rPr lang="de-DE" err="1"/>
              <a:t>kubeadm</a:t>
            </a:r>
            <a:r>
              <a:rPr lang="de-DE"/>
              <a:t> / k3s</a:t>
            </a:r>
          </a:p>
          <a:p>
            <a:pPr lvl="1"/>
            <a:r>
              <a:rPr lang="de-DE"/>
              <a:t>Cloudprovider: Azure</a:t>
            </a:r>
          </a:p>
          <a:p>
            <a:pPr lvl="1"/>
            <a:r>
              <a:rPr lang="de-DE"/>
              <a:t>IAC-Tool: Terraform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448ABBB-CAC4-551C-BF7F-9F85C05F6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3F08AA4-02EE-5D2C-F8F3-AE3D7675E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790BDE3-58CC-B1D5-A2D5-BCE02EB58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80942106"/>
      </p:ext>
    </p:extLst>
  </p:cSld>
  <p:clrMapOvr>
    <a:masterClrMapping/>
  </p:clrMapOvr>
  <p:transition spd="slow">
    <p:push dir="u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10000">
              <a:schemeClr val="bg1">
                <a:tint val="97000"/>
                <a:hueMod val="92000"/>
                <a:satMod val="169000"/>
                <a:lumMod val="164000"/>
              </a:schemeClr>
            </a:gs>
            <a:gs pos="100000">
              <a:schemeClr val="bg1">
                <a:shade val="96000"/>
                <a:satMod val="120000"/>
                <a:lumMod val="90000"/>
              </a:schemeClr>
            </a:gs>
          </a:gsLst>
          <a:lin ang="612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E134C76-7FB4-4BB7-9322-DD8A4B179A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2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Snip Single Corner Rectangle 17">
            <a:extLst>
              <a:ext uri="{FF2B5EF4-FFF2-40B4-BE49-F238E27FC236}">
                <a16:creationId xmlns:a16="http://schemas.microsoft.com/office/drawing/2014/main" id="{C0C57804-4F33-4D85-AA3E-DA0F214BB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1"/>
            <a:ext cx="12188825" cy="6857999"/>
          </a:xfrm>
          <a:prstGeom prst="snip1Rect">
            <a:avLst>
              <a:gd name="adj" fmla="val 50000"/>
            </a:avLst>
          </a:prstGeom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3C12337-A329-6FD4-0FBE-755D0DDF89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212" y="685799"/>
            <a:ext cx="9678988" cy="3673474"/>
          </a:xfrm>
        </p:spPr>
        <p:txBody>
          <a:bodyPr>
            <a:normAutofit/>
          </a:bodyPr>
          <a:lstStyle/>
          <a:p>
            <a:r>
              <a:rPr lang="de-DE" sz="6000">
                <a:solidFill>
                  <a:schemeClr val="tx2"/>
                </a:solidFill>
              </a:rPr>
              <a:t>Architekturentwurf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6DAF0E32-A620-15BC-47D9-8E428DFA58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4212" y="4648198"/>
            <a:ext cx="7005742" cy="1143002"/>
          </a:xfrm>
        </p:spPr>
        <p:txBody>
          <a:bodyPr>
            <a:normAutofit/>
          </a:bodyPr>
          <a:lstStyle/>
          <a:p>
            <a:endParaRPr lang="de-DE">
              <a:solidFill>
                <a:schemeClr val="tx1">
                  <a:alpha val="8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67084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slow">
    <p:push dir="u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343228A-6A78-826D-D75F-2B849DE8A5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Architekturentwurf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02D922A-C0BF-4E4B-C16F-5B3345158F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rgbClr val="000000"/>
              </a:buClr>
            </a:pPr>
            <a:r>
              <a:rPr lang="de-DE"/>
              <a:t>2 VMs</a:t>
            </a:r>
          </a:p>
          <a:p>
            <a:r>
              <a:rPr lang="de-DE"/>
              <a:t>3 Microservices</a:t>
            </a:r>
          </a:p>
          <a:p>
            <a:pPr lvl="1"/>
            <a:r>
              <a:rPr lang="de-DE"/>
              <a:t>Bestellservice</a:t>
            </a:r>
          </a:p>
          <a:p>
            <a:pPr lvl="1"/>
            <a:r>
              <a:rPr lang="de-DE"/>
              <a:t>Produktservice</a:t>
            </a:r>
          </a:p>
          <a:p>
            <a:pPr lvl="1"/>
            <a:r>
              <a:rPr lang="de-DE"/>
              <a:t>Lieferantenservice</a:t>
            </a:r>
          </a:p>
          <a:p>
            <a:r>
              <a:rPr lang="de-DE"/>
              <a:t>Nötige Support-Infrastruktur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82BE48A-73F7-14C4-093B-83513D49F3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CBC1F8E-140D-EAF2-1E43-D5CEB75F69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082F1AF-E06E-C68C-8789-3400AD89B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53959384"/>
      </p:ext>
    </p:extLst>
  </p:cSld>
  <p:clrMapOvr>
    <a:masterClrMapping/>
  </p:clrMapOvr>
  <p:transition spd="slow">
    <p:push dir="u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488A28-1210-2869-936B-F43187AAC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4212" y="110067"/>
            <a:ext cx="11070466" cy="1507067"/>
          </a:xfrm>
        </p:spPr>
        <p:txBody>
          <a:bodyPr/>
          <a:lstStyle/>
          <a:p>
            <a:r>
              <a:rPr lang="de-DE"/>
              <a:t>Architekturentwurf – Kontextsicht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0F8C729E-6B6E-F898-20E0-58770D58E0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/>
        </p:blipFill>
        <p:spPr>
          <a:xfrm>
            <a:off x="1378226" y="1504372"/>
            <a:ext cx="9435548" cy="4576166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60B3174-EF14-D5DF-8351-B1BBCEE2C3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5708C9C-9E33-51B3-574D-E932538AC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58C26E7-4F0E-C7CF-E4C0-3517376D8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5067361"/>
      </p:ext>
    </p:extLst>
  </p:cSld>
  <p:clrMapOvr>
    <a:masterClrMapping/>
  </p:clrMapOvr>
  <p:transition spd="slow">
    <p:push dir="u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6CECF53-329E-4DB0-8B0D-1176E312CB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1504612" cy="1507067"/>
          </a:xfrm>
        </p:spPr>
        <p:txBody>
          <a:bodyPr/>
          <a:lstStyle/>
          <a:p>
            <a:r>
              <a:rPr lang="de-DE"/>
              <a:t>Architekturentwurf – Verteilungssicht</a:t>
            </a:r>
          </a:p>
        </p:txBody>
      </p:sp>
      <p:pic>
        <p:nvPicPr>
          <p:cNvPr id="8" name="Inhaltsplatzhalter 7">
            <a:extLst>
              <a:ext uri="{FF2B5EF4-FFF2-40B4-BE49-F238E27FC236}">
                <a16:creationId xmlns:a16="http://schemas.microsoft.com/office/drawing/2014/main" id="{8CA68640-8961-8903-6FFA-8D875BC906E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48393" y="987878"/>
            <a:ext cx="10295214" cy="5088747"/>
          </a:xfr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9536FC2-2CAC-8985-25B6-3A3BD1A9B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de-DE"/>
              <a:t>26.06.2024</a:t>
            </a:r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7FE74B6-AC53-B9C6-6E3F-7907E139E5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/>
              <a:t>Hochschule Stralsund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C180C09-F579-6F82-E8BF-68960DBEF5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955D40-709E-4289-8A12-F68288A57D1B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78768404"/>
      </p:ext>
    </p:extLst>
  </p:cSld>
  <p:clrMapOvr>
    <a:masterClrMapping/>
  </p:clrMapOvr>
  <p:transition spd="slow">
    <p:push dir="u"/>
  </p:transition>
</p:sld>
</file>

<file path=ppt/theme/theme1.xml><?xml version="1.0" encoding="utf-8"?>
<a:theme xmlns:a="http://schemas.openxmlformats.org/drawingml/2006/main" name="Segment">
  <a:themeElements>
    <a:clrScheme name="Segment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egmen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egmen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0</TotalTime>
  <Application>Microsoft Office PowerPoint</Application>
  <PresentationFormat>Widescreen</PresentationFormat>
  <Slides>24</Slides>
  <Notes>12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5" baseType="lpstr">
      <vt:lpstr>Segment</vt:lpstr>
      <vt:lpstr>Cloud-Pizzasystem</vt:lpstr>
      <vt:lpstr>Agenda</vt:lpstr>
      <vt:lpstr>Demonstration CloudPizza</vt:lpstr>
      <vt:lpstr>Zielstellung</vt:lpstr>
      <vt:lpstr>Zielstellung</vt:lpstr>
      <vt:lpstr>Architekturentwurf</vt:lpstr>
      <vt:lpstr>Architekturentwurf</vt:lpstr>
      <vt:lpstr>Architekturentwurf – Kontextsicht</vt:lpstr>
      <vt:lpstr>Architekturentwurf – Verteilungssicht</vt:lpstr>
      <vt:lpstr>Architekturentwurf – Bausteinsicht</vt:lpstr>
      <vt:lpstr>Deployment</vt:lpstr>
      <vt:lpstr>Deployment – Demonstration</vt:lpstr>
      <vt:lpstr>Deployment – Ablaufdiagramm</vt:lpstr>
      <vt:lpstr>Deployment – Demonstration</vt:lpstr>
      <vt:lpstr>Bewertung</vt:lpstr>
      <vt:lpstr>Bewertung</vt:lpstr>
      <vt:lpstr>Bewertung – Azure</vt:lpstr>
      <vt:lpstr>Bewertung – Terraform</vt:lpstr>
      <vt:lpstr>Bewertung – Deployment</vt:lpstr>
      <vt:lpstr>Bewertung – Kubeadm</vt:lpstr>
      <vt:lpstr>Bewertung – K3s</vt:lpstr>
      <vt:lpstr>Bewertung – Kubernetes insgesamt</vt:lpstr>
      <vt:lpstr>Bewertung – Gesamtsystem</vt:lpstr>
      <vt:lpstr>Fragen?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Lennard Rudolph</dc:creator>
  <cp:revision>1</cp:revision>
  <dcterms:created xsi:type="dcterms:W3CDTF">2024-06-25T14:17:29Z</dcterms:created>
  <dcterms:modified xsi:type="dcterms:W3CDTF">2024-06-25T19:33:44Z</dcterms:modified>
</cp:coreProperties>
</file>

<file path=docProps/thumbnail.jpeg>
</file>